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</p:sldIdLst>
  <p:sldSz cy="7561250" cx="10693400"/>
  <p:notesSz cx="6731000" cy="9855200"/>
  <p:embeddedFontLst>
    <p:embeddedFont>
      <p:font typeface="Inter Light"/>
      <p:regular r:id="rId7"/>
      <p:bold r:id="rId8"/>
    </p:embeddedFont>
    <p:embeddedFont>
      <p:font typeface="Inter"/>
      <p:regular r:id="rId9"/>
      <p:bold r:id="rId10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32">
          <p15:clr>
            <a:srgbClr val="A4A3A4"/>
          </p15:clr>
        </p15:guide>
        <p15:guide id="2" orient="horz" pos="797">
          <p15:clr>
            <a:srgbClr val="A4A3A4"/>
          </p15:clr>
        </p15:guide>
        <p15:guide id="3" orient="horz" pos="1585">
          <p15:clr>
            <a:srgbClr val="A4A3A4"/>
          </p15:clr>
        </p15:guide>
        <p15:guide id="4" pos="392">
          <p15:clr>
            <a:srgbClr val="A4A3A4"/>
          </p15:clr>
        </p15:guide>
        <p15:guide id="5" pos="6584">
          <p15:clr>
            <a:srgbClr val="A4A3A4"/>
          </p15:clr>
        </p15:guide>
        <p15:guide id="6" pos="4432">
          <p15:clr>
            <a:srgbClr val="A4A3A4"/>
          </p15:clr>
        </p15:guide>
        <p15:guide id="7" pos="6355">
          <p15:clr>
            <a:srgbClr val="A4A3A4"/>
          </p15:clr>
        </p15:guide>
        <p15:guide id="8" pos="2308">
          <p15:clr>
            <a:srgbClr val="A4A3A4"/>
          </p15:clr>
        </p15:guide>
        <p15:guide id="9" pos="2414">
          <p15:clr>
            <a:srgbClr val="A4A3A4"/>
          </p15:clr>
        </p15:guide>
        <p15:guide id="10" pos="4326">
          <p15:clr>
            <a:srgbClr val="A4A3A4"/>
          </p15:clr>
        </p15:guide>
      </p15:sldGuideLst>
    </p:ext>
    <p:ext uri="{2D200454-40CA-4A62-9FC3-DE9A4176ACB9}">
      <p15:notesGuideLst>
        <p15:guide id="1" orient="horz" pos="3104">
          <p15:clr>
            <a:srgbClr val="A4A3A4"/>
          </p15:clr>
        </p15:guide>
        <p15:guide id="2" pos="2120">
          <p15:clr>
            <a:srgbClr val="A4A3A4"/>
          </p15:clr>
        </p15:guide>
      </p15:notesGuideLst>
    </p:ext>
    <p:ext uri="http://customooxmlschemas.google.com/">
      <go:slidesCustomData xmlns:go="http://customooxmlschemas.google.com/" r:id="rId11" roundtripDataSignature="AMtx7mjSi1AMXpn3TESUfOxBzCromYzGm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32" orient="horz"/>
        <p:guide pos="797" orient="horz"/>
        <p:guide pos="1585" orient="horz"/>
        <p:guide pos="392"/>
        <p:guide pos="6584"/>
        <p:guide pos="4432"/>
        <p:guide pos="6355"/>
        <p:guide pos="2308"/>
        <p:guide pos="2414"/>
        <p:guide pos="4326"/>
      </p:guideLst>
    </p:cSldViewPr>
  </p:slide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pos="3104" orient="horz"/>
        <p:guide pos="2120"/>
      </p:guideLst>
    </p:cSldViewPr>
  </p:notes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1" Type="http://customschemas.google.com/relationships/presentationmetadata" Target="metadata"/><Relationship Id="rId10" Type="http://schemas.openxmlformats.org/officeDocument/2006/relationships/font" Target="fonts/Inter-bold.fntdata"/><Relationship Id="rId9" Type="http://schemas.openxmlformats.org/officeDocument/2006/relationships/font" Target="fonts/Inter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font" Target="fonts/InterLight-regular.fntdata"/><Relationship Id="rId8" Type="http://schemas.openxmlformats.org/officeDocument/2006/relationships/font" Target="fonts/InterLight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16238" cy="492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25" lIns="91450" spcFirstLastPara="1" rIns="91450" wrap="square" tIns="457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13175" y="0"/>
            <a:ext cx="2916238" cy="492125"/>
          </a:xfrm>
          <a:prstGeom prst="rect">
            <a:avLst/>
          </a:prstGeom>
          <a:noFill/>
          <a:ln>
            <a:noFill/>
          </a:ln>
        </p:spPr>
        <p:txBody>
          <a:bodyPr anchorCtr="0" anchor="t" bIns="45725" lIns="91450" spcFirstLastPara="1" rIns="91450" wrap="square" tIns="45725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752475" y="739775"/>
            <a:ext cx="5226050" cy="36957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74688" y="4681538"/>
            <a:ext cx="5383212" cy="4433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25" lIns="91450" spcFirstLastPara="1" rIns="91450" wrap="square" tIns="45725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9361488"/>
            <a:ext cx="2916238" cy="492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25" lIns="91450" spcFirstLastPara="1" rIns="91450" wrap="square" tIns="457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13175" y="9361488"/>
            <a:ext cx="2916238" cy="492125"/>
          </a:xfrm>
          <a:prstGeom prst="rect">
            <a:avLst/>
          </a:prstGeom>
          <a:noFill/>
          <a:ln>
            <a:noFill/>
          </a:ln>
        </p:spPr>
        <p:txBody>
          <a:bodyPr anchorCtr="0" anchor="b" bIns="45725" lIns="91450" spcFirstLastPara="1" rIns="91450" wrap="square" tIns="457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:notes"/>
          <p:cNvSpPr txBox="1"/>
          <p:nvPr>
            <p:ph idx="1" type="body"/>
          </p:nvPr>
        </p:nvSpPr>
        <p:spPr>
          <a:xfrm>
            <a:off x="674688" y="4681538"/>
            <a:ext cx="5383212" cy="44338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25" lIns="91450" spcFirstLastPara="1" rIns="91450" wrap="square" tIns="457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4" name="Google Shape;74;p1:notes"/>
          <p:cNvSpPr/>
          <p:nvPr>
            <p:ph idx="2" type="sldImg"/>
          </p:nvPr>
        </p:nvSpPr>
        <p:spPr>
          <a:xfrm>
            <a:off x="752475" y="739775"/>
            <a:ext cx="5226050" cy="36957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 txBox="1"/>
          <p:nvPr>
            <p:ph type="title"/>
          </p:nvPr>
        </p:nvSpPr>
        <p:spPr>
          <a:xfrm>
            <a:off x="3832225" y="373063"/>
            <a:ext cx="6243638" cy="89058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" name="Google Shape;16;p3"/>
          <p:cNvSpPr txBox="1"/>
          <p:nvPr>
            <p:ph idx="11" type="ftr"/>
          </p:nvPr>
        </p:nvSpPr>
        <p:spPr>
          <a:xfrm>
            <a:off x="3833813" y="7065963"/>
            <a:ext cx="5437187" cy="10636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2" type="sldNum"/>
          </p:nvPr>
        </p:nvSpPr>
        <p:spPr>
          <a:xfrm>
            <a:off x="9402763" y="7065963"/>
            <a:ext cx="673100" cy="10636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E82"/>
              </a:buClr>
              <a:buSzPts val="700"/>
              <a:buFont typeface="Inter"/>
              <a:buNone/>
              <a:defRPr b="0" i="0" sz="7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E82"/>
              </a:buClr>
              <a:buSzPts val="700"/>
              <a:buFont typeface="Inter"/>
              <a:buNone/>
              <a:defRPr b="0" i="0" sz="7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E82"/>
              </a:buClr>
              <a:buSzPts val="700"/>
              <a:buFont typeface="Inter"/>
              <a:buNone/>
              <a:defRPr b="0" i="0" sz="7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E82"/>
              </a:buClr>
              <a:buSzPts val="700"/>
              <a:buFont typeface="Inter"/>
              <a:buNone/>
              <a:defRPr b="0" i="0" sz="7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E82"/>
              </a:buClr>
              <a:buSzPts val="700"/>
              <a:buFont typeface="Inter"/>
              <a:buNone/>
              <a:defRPr b="0" i="0" sz="7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E82"/>
              </a:buClr>
              <a:buSzPts val="700"/>
              <a:buFont typeface="Inter"/>
              <a:buNone/>
              <a:defRPr b="0" i="0" sz="7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E82"/>
              </a:buClr>
              <a:buSzPts val="700"/>
              <a:buFont typeface="Inter"/>
              <a:buNone/>
              <a:defRPr b="0" i="0" sz="7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E82"/>
              </a:buClr>
              <a:buSzPts val="700"/>
              <a:buFont typeface="Inter"/>
              <a:buNone/>
              <a:defRPr b="0" i="0" sz="7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E82"/>
              </a:buClr>
              <a:buSzPts val="700"/>
              <a:buFont typeface="Inter"/>
              <a:buNone/>
              <a:defRPr b="0" i="0" sz="7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2"/>
          <p:cNvSpPr txBox="1"/>
          <p:nvPr>
            <p:ph type="title"/>
          </p:nvPr>
        </p:nvSpPr>
        <p:spPr>
          <a:xfrm>
            <a:off x="3832225" y="373063"/>
            <a:ext cx="6243638" cy="89058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4" name="Google Shape;64;p12"/>
          <p:cNvSpPr txBox="1"/>
          <p:nvPr>
            <p:ph idx="1" type="body"/>
          </p:nvPr>
        </p:nvSpPr>
        <p:spPr>
          <a:xfrm rot="5400000">
            <a:off x="2643982" y="-627856"/>
            <a:ext cx="5399087" cy="94646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7200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SzPts val="1400"/>
              <a:buNone/>
              <a:defRPr/>
            </a:lvl3pPr>
            <a:lvl4pPr indent="-314325" lvl="3" marL="182880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SzPts val="1350"/>
              <a:buChar char="►"/>
              <a:defRPr/>
            </a:lvl4pPr>
            <a:lvl5pPr indent="-314325" lvl="4" marL="228600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SzPts val="1350"/>
              <a:buChar char="►"/>
              <a:defRPr/>
            </a:lvl5pPr>
            <a:lvl6pPr indent="-314325" lvl="5" marL="274320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SzPts val="1350"/>
              <a:buChar char="►"/>
              <a:defRPr/>
            </a:lvl6pPr>
            <a:lvl7pPr indent="-314325" lvl="6" marL="320040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SzPts val="1350"/>
              <a:buChar char="►"/>
              <a:defRPr/>
            </a:lvl7pPr>
            <a:lvl8pPr indent="-314325" lvl="7" marL="365760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SzPts val="1350"/>
              <a:buChar char="►"/>
              <a:defRPr/>
            </a:lvl8pPr>
            <a:lvl9pPr indent="-314325" lvl="8" marL="4114800" algn="l">
              <a:lnSpc>
                <a:spcPct val="100000"/>
              </a:lnSpc>
              <a:spcBef>
                <a:spcPts val="720"/>
              </a:spcBef>
              <a:spcAft>
                <a:spcPts val="720"/>
              </a:spcAft>
              <a:buSzPts val="1350"/>
              <a:buChar char="►"/>
              <a:defRPr/>
            </a:lvl9pPr>
          </a:lstStyle>
          <a:p/>
        </p:txBody>
      </p:sp>
      <p:sp>
        <p:nvSpPr>
          <p:cNvPr id="65" name="Google Shape;65;p12"/>
          <p:cNvSpPr txBox="1"/>
          <p:nvPr>
            <p:ph idx="11" type="ftr"/>
          </p:nvPr>
        </p:nvSpPr>
        <p:spPr>
          <a:xfrm>
            <a:off x="3833813" y="7065963"/>
            <a:ext cx="5437187" cy="10636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2"/>
          <p:cNvSpPr txBox="1"/>
          <p:nvPr>
            <p:ph idx="12" type="sldNum"/>
          </p:nvPr>
        </p:nvSpPr>
        <p:spPr>
          <a:xfrm>
            <a:off x="9402763" y="7065963"/>
            <a:ext cx="673100" cy="10636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E82"/>
              </a:buClr>
              <a:buSzPts val="700"/>
              <a:buFont typeface="Inter"/>
              <a:buNone/>
              <a:defRPr b="0" i="0" sz="7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E82"/>
              </a:buClr>
              <a:buSzPts val="700"/>
              <a:buFont typeface="Inter"/>
              <a:buNone/>
              <a:defRPr b="0" i="0" sz="7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E82"/>
              </a:buClr>
              <a:buSzPts val="700"/>
              <a:buFont typeface="Inter"/>
              <a:buNone/>
              <a:defRPr b="0" i="0" sz="7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E82"/>
              </a:buClr>
              <a:buSzPts val="700"/>
              <a:buFont typeface="Inter"/>
              <a:buNone/>
              <a:defRPr b="0" i="0" sz="7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E82"/>
              </a:buClr>
              <a:buSzPts val="700"/>
              <a:buFont typeface="Inter"/>
              <a:buNone/>
              <a:defRPr b="0" i="0" sz="7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E82"/>
              </a:buClr>
              <a:buSzPts val="700"/>
              <a:buFont typeface="Inter"/>
              <a:buNone/>
              <a:defRPr b="0" i="0" sz="7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E82"/>
              </a:buClr>
              <a:buSzPts val="700"/>
              <a:buFont typeface="Inter"/>
              <a:buNone/>
              <a:defRPr b="0" i="0" sz="7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E82"/>
              </a:buClr>
              <a:buSzPts val="700"/>
              <a:buFont typeface="Inter"/>
              <a:buNone/>
              <a:defRPr b="0" i="0" sz="7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E82"/>
              </a:buClr>
              <a:buSzPts val="700"/>
              <a:buFont typeface="Inter"/>
              <a:buNone/>
              <a:defRPr b="0" i="0" sz="7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3"/>
          <p:cNvSpPr txBox="1"/>
          <p:nvPr>
            <p:ph type="title"/>
          </p:nvPr>
        </p:nvSpPr>
        <p:spPr>
          <a:xfrm rot="5400000">
            <a:off x="5677695" y="2405857"/>
            <a:ext cx="6430962" cy="23653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9" name="Google Shape;69;p13"/>
          <p:cNvSpPr txBox="1"/>
          <p:nvPr>
            <p:ph idx="1" type="body"/>
          </p:nvPr>
        </p:nvSpPr>
        <p:spPr>
          <a:xfrm rot="5400000">
            <a:off x="869157" y="115094"/>
            <a:ext cx="6430962" cy="6946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7200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SzPts val="1400"/>
              <a:buNone/>
              <a:defRPr/>
            </a:lvl3pPr>
            <a:lvl4pPr indent="-314325" lvl="3" marL="182880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SzPts val="1350"/>
              <a:buChar char="►"/>
              <a:defRPr/>
            </a:lvl4pPr>
            <a:lvl5pPr indent="-314325" lvl="4" marL="228600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SzPts val="1350"/>
              <a:buChar char="►"/>
              <a:defRPr/>
            </a:lvl5pPr>
            <a:lvl6pPr indent="-314325" lvl="5" marL="274320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SzPts val="1350"/>
              <a:buChar char="►"/>
              <a:defRPr/>
            </a:lvl6pPr>
            <a:lvl7pPr indent="-314325" lvl="6" marL="320040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SzPts val="1350"/>
              <a:buChar char="►"/>
              <a:defRPr/>
            </a:lvl7pPr>
            <a:lvl8pPr indent="-314325" lvl="7" marL="365760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SzPts val="1350"/>
              <a:buChar char="►"/>
              <a:defRPr/>
            </a:lvl8pPr>
            <a:lvl9pPr indent="-314325" lvl="8" marL="4114800" algn="l">
              <a:lnSpc>
                <a:spcPct val="100000"/>
              </a:lnSpc>
              <a:spcBef>
                <a:spcPts val="720"/>
              </a:spcBef>
              <a:spcAft>
                <a:spcPts val="720"/>
              </a:spcAft>
              <a:buSzPts val="1350"/>
              <a:buChar char="►"/>
              <a:defRPr/>
            </a:lvl9pPr>
          </a:lstStyle>
          <a:p/>
        </p:txBody>
      </p:sp>
      <p:sp>
        <p:nvSpPr>
          <p:cNvPr id="70" name="Google Shape;70;p13"/>
          <p:cNvSpPr txBox="1"/>
          <p:nvPr>
            <p:ph idx="11" type="ftr"/>
          </p:nvPr>
        </p:nvSpPr>
        <p:spPr>
          <a:xfrm>
            <a:off x="3833813" y="7065963"/>
            <a:ext cx="5437187" cy="10636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1" name="Google Shape;71;p13"/>
          <p:cNvSpPr txBox="1"/>
          <p:nvPr>
            <p:ph idx="12" type="sldNum"/>
          </p:nvPr>
        </p:nvSpPr>
        <p:spPr>
          <a:xfrm>
            <a:off x="9402763" y="7065963"/>
            <a:ext cx="673100" cy="10636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E82"/>
              </a:buClr>
              <a:buSzPts val="700"/>
              <a:buFont typeface="Inter"/>
              <a:buNone/>
              <a:defRPr b="0" i="0" sz="7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E82"/>
              </a:buClr>
              <a:buSzPts val="700"/>
              <a:buFont typeface="Inter"/>
              <a:buNone/>
              <a:defRPr b="0" i="0" sz="7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E82"/>
              </a:buClr>
              <a:buSzPts val="700"/>
              <a:buFont typeface="Inter"/>
              <a:buNone/>
              <a:defRPr b="0" i="0" sz="7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E82"/>
              </a:buClr>
              <a:buSzPts val="700"/>
              <a:buFont typeface="Inter"/>
              <a:buNone/>
              <a:defRPr b="0" i="0" sz="7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E82"/>
              </a:buClr>
              <a:buSzPts val="700"/>
              <a:buFont typeface="Inter"/>
              <a:buNone/>
              <a:defRPr b="0" i="0" sz="7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E82"/>
              </a:buClr>
              <a:buSzPts val="700"/>
              <a:buFont typeface="Inter"/>
              <a:buNone/>
              <a:defRPr b="0" i="0" sz="7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E82"/>
              </a:buClr>
              <a:buSzPts val="700"/>
              <a:buFont typeface="Inter"/>
              <a:buNone/>
              <a:defRPr b="0" i="0" sz="7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E82"/>
              </a:buClr>
              <a:buSzPts val="700"/>
              <a:buFont typeface="Inter"/>
              <a:buNone/>
              <a:defRPr b="0" i="0" sz="7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E82"/>
              </a:buClr>
              <a:buSzPts val="700"/>
              <a:buFont typeface="Inter"/>
              <a:buNone/>
              <a:defRPr b="0" i="0" sz="7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4"/>
          <p:cNvSpPr txBox="1"/>
          <p:nvPr>
            <p:ph type="ctrTitle"/>
          </p:nvPr>
        </p:nvSpPr>
        <p:spPr>
          <a:xfrm>
            <a:off x="801688" y="2349500"/>
            <a:ext cx="9090025" cy="162083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" type="subTitle"/>
          </p:nvPr>
        </p:nvSpPr>
        <p:spPr>
          <a:xfrm>
            <a:off x="1603375" y="4284663"/>
            <a:ext cx="7486650" cy="19319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72000" wrap="square" tIns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825"/>
              <a:buNone/>
              <a:defRPr/>
            </a:lvl1pPr>
            <a:lvl2pPr lvl="1" algn="ctr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SzPts val="1125"/>
              <a:buNone/>
              <a:defRPr/>
            </a:lvl2pPr>
            <a:lvl3pPr lvl="2" algn="ctr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SzPts val="975"/>
              <a:buNone/>
              <a:defRPr/>
            </a:lvl3pPr>
            <a:lvl4pPr lvl="3" algn="ctr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SzPts val="825"/>
              <a:buNone/>
              <a:defRPr/>
            </a:lvl4pPr>
            <a:lvl5pPr lvl="4" algn="ctr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SzPts val="825"/>
              <a:buNone/>
              <a:defRPr/>
            </a:lvl5pPr>
            <a:lvl6pPr lvl="5" algn="ctr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SzPts val="825"/>
              <a:buNone/>
              <a:defRPr/>
            </a:lvl6pPr>
            <a:lvl7pPr lvl="6" algn="ctr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SzPts val="825"/>
              <a:buNone/>
              <a:defRPr/>
            </a:lvl7pPr>
            <a:lvl8pPr lvl="7" algn="ctr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SzPts val="825"/>
              <a:buNone/>
              <a:defRPr/>
            </a:lvl8pPr>
            <a:lvl9pPr lvl="8" algn="ctr">
              <a:lnSpc>
                <a:spcPct val="100000"/>
              </a:lnSpc>
              <a:spcBef>
                <a:spcPts val="440"/>
              </a:spcBef>
              <a:spcAft>
                <a:spcPts val="440"/>
              </a:spcAft>
              <a:buSzPts val="825"/>
              <a:buNone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1" type="ftr"/>
          </p:nvPr>
        </p:nvSpPr>
        <p:spPr>
          <a:xfrm>
            <a:off x="3833813" y="7065963"/>
            <a:ext cx="5437187" cy="10636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2" type="sldNum"/>
          </p:nvPr>
        </p:nvSpPr>
        <p:spPr>
          <a:xfrm>
            <a:off x="9402763" y="7065963"/>
            <a:ext cx="673100" cy="10636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E82"/>
              </a:buClr>
              <a:buSzPts val="700"/>
              <a:buFont typeface="Inter"/>
              <a:buNone/>
              <a:defRPr b="0" i="0" sz="7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E82"/>
              </a:buClr>
              <a:buSzPts val="700"/>
              <a:buFont typeface="Inter"/>
              <a:buNone/>
              <a:defRPr b="0" i="0" sz="7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E82"/>
              </a:buClr>
              <a:buSzPts val="700"/>
              <a:buFont typeface="Inter"/>
              <a:buNone/>
              <a:defRPr b="0" i="0" sz="7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E82"/>
              </a:buClr>
              <a:buSzPts val="700"/>
              <a:buFont typeface="Inter"/>
              <a:buNone/>
              <a:defRPr b="0" i="0" sz="7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E82"/>
              </a:buClr>
              <a:buSzPts val="700"/>
              <a:buFont typeface="Inter"/>
              <a:buNone/>
              <a:defRPr b="0" i="0" sz="7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E82"/>
              </a:buClr>
              <a:buSzPts val="700"/>
              <a:buFont typeface="Inter"/>
              <a:buNone/>
              <a:defRPr b="0" i="0" sz="7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E82"/>
              </a:buClr>
              <a:buSzPts val="700"/>
              <a:buFont typeface="Inter"/>
              <a:buNone/>
              <a:defRPr b="0" i="0" sz="7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E82"/>
              </a:buClr>
              <a:buSzPts val="700"/>
              <a:buFont typeface="Inter"/>
              <a:buNone/>
              <a:defRPr b="0" i="0" sz="7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E82"/>
              </a:buClr>
              <a:buSzPts val="700"/>
              <a:buFont typeface="Inter"/>
              <a:buNone/>
              <a:defRPr b="0" i="0" sz="7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/>
          <p:nvPr>
            <p:ph type="title"/>
          </p:nvPr>
        </p:nvSpPr>
        <p:spPr>
          <a:xfrm>
            <a:off x="3832225" y="373063"/>
            <a:ext cx="6243638" cy="89058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" type="body"/>
          </p:nvPr>
        </p:nvSpPr>
        <p:spPr>
          <a:xfrm>
            <a:off x="611188" y="1404938"/>
            <a:ext cx="9464675" cy="53990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7200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SzPts val="1400"/>
              <a:buNone/>
              <a:defRPr/>
            </a:lvl3pPr>
            <a:lvl4pPr indent="-314325" lvl="3" marL="182880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SzPts val="1350"/>
              <a:buChar char="►"/>
              <a:defRPr/>
            </a:lvl4pPr>
            <a:lvl5pPr indent="-314325" lvl="4" marL="228600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SzPts val="1350"/>
              <a:buChar char="►"/>
              <a:defRPr/>
            </a:lvl5pPr>
            <a:lvl6pPr indent="-314325" lvl="5" marL="274320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SzPts val="1350"/>
              <a:buChar char="►"/>
              <a:defRPr/>
            </a:lvl6pPr>
            <a:lvl7pPr indent="-314325" lvl="6" marL="320040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SzPts val="1350"/>
              <a:buChar char="►"/>
              <a:defRPr/>
            </a:lvl7pPr>
            <a:lvl8pPr indent="-314325" lvl="7" marL="365760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SzPts val="1350"/>
              <a:buChar char="►"/>
              <a:defRPr/>
            </a:lvl8pPr>
            <a:lvl9pPr indent="-314325" lvl="8" marL="4114800" algn="l">
              <a:lnSpc>
                <a:spcPct val="100000"/>
              </a:lnSpc>
              <a:spcBef>
                <a:spcPts val="720"/>
              </a:spcBef>
              <a:spcAft>
                <a:spcPts val="720"/>
              </a:spcAft>
              <a:buSzPts val="1350"/>
              <a:buChar char="►"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11" type="ftr"/>
          </p:nvPr>
        </p:nvSpPr>
        <p:spPr>
          <a:xfrm>
            <a:off x="3833813" y="7065963"/>
            <a:ext cx="5437187" cy="10636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5"/>
          <p:cNvSpPr txBox="1"/>
          <p:nvPr>
            <p:ph idx="12" type="sldNum"/>
          </p:nvPr>
        </p:nvSpPr>
        <p:spPr>
          <a:xfrm>
            <a:off x="9402763" y="7065963"/>
            <a:ext cx="673100" cy="10636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E82"/>
              </a:buClr>
              <a:buSzPts val="700"/>
              <a:buFont typeface="Inter"/>
              <a:buNone/>
              <a:defRPr b="0" i="0" sz="7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E82"/>
              </a:buClr>
              <a:buSzPts val="700"/>
              <a:buFont typeface="Inter"/>
              <a:buNone/>
              <a:defRPr b="0" i="0" sz="7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E82"/>
              </a:buClr>
              <a:buSzPts val="700"/>
              <a:buFont typeface="Inter"/>
              <a:buNone/>
              <a:defRPr b="0" i="0" sz="7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E82"/>
              </a:buClr>
              <a:buSzPts val="700"/>
              <a:buFont typeface="Inter"/>
              <a:buNone/>
              <a:defRPr b="0" i="0" sz="7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E82"/>
              </a:buClr>
              <a:buSzPts val="700"/>
              <a:buFont typeface="Inter"/>
              <a:buNone/>
              <a:defRPr b="0" i="0" sz="7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E82"/>
              </a:buClr>
              <a:buSzPts val="700"/>
              <a:buFont typeface="Inter"/>
              <a:buNone/>
              <a:defRPr b="0" i="0" sz="7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E82"/>
              </a:buClr>
              <a:buSzPts val="700"/>
              <a:buFont typeface="Inter"/>
              <a:buNone/>
              <a:defRPr b="0" i="0" sz="7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E82"/>
              </a:buClr>
              <a:buSzPts val="700"/>
              <a:buFont typeface="Inter"/>
              <a:buNone/>
              <a:defRPr b="0" i="0" sz="7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E82"/>
              </a:buClr>
              <a:buSzPts val="700"/>
              <a:buFont typeface="Inter"/>
              <a:buNone/>
              <a:defRPr b="0" i="0" sz="7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/>
          <p:nvPr>
            <p:ph type="title"/>
          </p:nvPr>
        </p:nvSpPr>
        <p:spPr>
          <a:xfrm>
            <a:off x="844550" y="4859338"/>
            <a:ext cx="9090025" cy="15017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4000" cap="none"/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6"/>
          <p:cNvSpPr txBox="1"/>
          <p:nvPr>
            <p:ph idx="1" type="body"/>
          </p:nvPr>
        </p:nvSpPr>
        <p:spPr>
          <a:xfrm>
            <a:off x="844550" y="3205163"/>
            <a:ext cx="9090025" cy="165417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7200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500"/>
              <a:buNone/>
              <a:defRPr sz="2000"/>
            </a:lvl1pPr>
            <a:lvl2pPr indent="-228600" lvl="1" marL="9144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350"/>
              <a:buNone/>
              <a:defRPr sz="1800"/>
            </a:lvl2pPr>
            <a:lvl3pPr indent="-228600" lvl="2" marL="137160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SzPts val="1200"/>
              <a:buNone/>
              <a:defRPr sz="1600"/>
            </a:lvl3pPr>
            <a:lvl4pPr indent="-228600" lvl="3" marL="18288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1050"/>
              <a:buNone/>
              <a:defRPr sz="1400"/>
            </a:lvl4pPr>
            <a:lvl5pPr indent="-228600" lvl="4" marL="22860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1050"/>
              <a:buNone/>
              <a:defRPr sz="1400"/>
            </a:lvl5pPr>
            <a:lvl6pPr indent="-228600" lvl="5" marL="27432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1050"/>
              <a:buNone/>
              <a:defRPr sz="1400"/>
            </a:lvl6pPr>
            <a:lvl7pPr indent="-228600" lvl="6" marL="3200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1050"/>
              <a:buNone/>
              <a:defRPr sz="1400"/>
            </a:lvl7pPr>
            <a:lvl8pPr indent="-228600" lvl="7" marL="36576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1050"/>
              <a:buNone/>
              <a:defRPr sz="1400"/>
            </a:lvl8pPr>
            <a:lvl9pPr indent="-228600" lvl="8" marL="4114800" algn="l">
              <a:lnSpc>
                <a:spcPct val="100000"/>
              </a:lnSpc>
              <a:spcBef>
                <a:spcPts val="560"/>
              </a:spcBef>
              <a:spcAft>
                <a:spcPts val="560"/>
              </a:spcAft>
              <a:buSzPts val="1050"/>
              <a:buNone/>
              <a:defRPr sz="1400"/>
            </a:lvl9pPr>
          </a:lstStyle>
          <a:p/>
        </p:txBody>
      </p:sp>
      <p:sp>
        <p:nvSpPr>
          <p:cNvPr id="31" name="Google Shape;31;p6"/>
          <p:cNvSpPr txBox="1"/>
          <p:nvPr>
            <p:ph idx="11" type="ftr"/>
          </p:nvPr>
        </p:nvSpPr>
        <p:spPr>
          <a:xfrm>
            <a:off x="3833813" y="7065963"/>
            <a:ext cx="5437187" cy="10636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12" type="sldNum"/>
          </p:nvPr>
        </p:nvSpPr>
        <p:spPr>
          <a:xfrm>
            <a:off x="9402763" y="7065963"/>
            <a:ext cx="673100" cy="10636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E82"/>
              </a:buClr>
              <a:buSzPts val="700"/>
              <a:buFont typeface="Inter"/>
              <a:buNone/>
              <a:defRPr b="0" i="0" sz="7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E82"/>
              </a:buClr>
              <a:buSzPts val="700"/>
              <a:buFont typeface="Inter"/>
              <a:buNone/>
              <a:defRPr b="0" i="0" sz="7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E82"/>
              </a:buClr>
              <a:buSzPts val="700"/>
              <a:buFont typeface="Inter"/>
              <a:buNone/>
              <a:defRPr b="0" i="0" sz="7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E82"/>
              </a:buClr>
              <a:buSzPts val="700"/>
              <a:buFont typeface="Inter"/>
              <a:buNone/>
              <a:defRPr b="0" i="0" sz="7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E82"/>
              </a:buClr>
              <a:buSzPts val="700"/>
              <a:buFont typeface="Inter"/>
              <a:buNone/>
              <a:defRPr b="0" i="0" sz="7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E82"/>
              </a:buClr>
              <a:buSzPts val="700"/>
              <a:buFont typeface="Inter"/>
              <a:buNone/>
              <a:defRPr b="0" i="0" sz="7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E82"/>
              </a:buClr>
              <a:buSzPts val="700"/>
              <a:buFont typeface="Inter"/>
              <a:buNone/>
              <a:defRPr b="0" i="0" sz="7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E82"/>
              </a:buClr>
              <a:buSzPts val="700"/>
              <a:buFont typeface="Inter"/>
              <a:buNone/>
              <a:defRPr b="0" i="0" sz="7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E82"/>
              </a:buClr>
              <a:buSzPts val="700"/>
              <a:buFont typeface="Inter"/>
              <a:buNone/>
              <a:defRPr b="0" i="0" sz="7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 txBox="1"/>
          <p:nvPr>
            <p:ph type="title"/>
          </p:nvPr>
        </p:nvSpPr>
        <p:spPr>
          <a:xfrm>
            <a:off x="3832225" y="373063"/>
            <a:ext cx="6243638" cy="89058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7"/>
          <p:cNvSpPr txBox="1"/>
          <p:nvPr>
            <p:ph idx="1" type="body"/>
          </p:nvPr>
        </p:nvSpPr>
        <p:spPr>
          <a:xfrm>
            <a:off x="611188" y="1404938"/>
            <a:ext cx="4656137" cy="53990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7200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/>
            </a:lvl1pPr>
            <a:lvl2pPr indent="-228600" lvl="1" marL="914400" algn="l">
              <a:lnSpc>
                <a:spcPct val="100000"/>
              </a:lnSpc>
              <a:spcBef>
                <a:spcPts val="1120"/>
              </a:spcBef>
              <a:spcAft>
                <a:spcPts val="0"/>
              </a:spcAft>
              <a:buSzPts val="1400"/>
              <a:buNone/>
              <a:defRPr sz="2400"/>
            </a:lvl2pPr>
            <a:lvl3pPr indent="-228600" lvl="2" marL="1371600" algn="l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SzPts val="1400"/>
              <a:buNone/>
              <a:defRPr sz="2000"/>
            </a:lvl3pPr>
            <a:lvl4pPr indent="-314325" lvl="3" marL="18288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350"/>
              <a:buChar char="►"/>
              <a:defRPr sz="1800"/>
            </a:lvl4pPr>
            <a:lvl5pPr indent="-314325" lvl="4" marL="228600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SzPts val="1350"/>
              <a:buChar char="►"/>
              <a:defRPr sz="1800"/>
            </a:lvl5pPr>
            <a:lvl6pPr indent="-314325" lvl="5" marL="274320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SzPts val="1350"/>
              <a:buChar char="►"/>
              <a:defRPr sz="1800"/>
            </a:lvl6pPr>
            <a:lvl7pPr indent="-314325" lvl="6" marL="320040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SzPts val="1350"/>
              <a:buChar char="►"/>
              <a:defRPr sz="1800"/>
            </a:lvl7pPr>
            <a:lvl8pPr indent="-314325" lvl="7" marL="365760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SzPts val="1350"/>
              <a:buChar char="►"/>
              <a:defRPr sz="1800"/>
            </a:lvl8pPr>
            <a:lvl9pPr indent="-314325" lvl="8" marL="4114800" algn="l">
              <a:lnSpc>
                <a:spcPct val="100000"/>
              </a:lnSpc>
              <a:spcBef>
                <a:spcPts val="720"/>
              </a:spcBef>
              <a:spcAft>
                <a:spcPts val="720"/>
              </a:spcAft>
              <a:buSzPts val="1350"/>
              <a:buChar char="►"/>
              <a:defRPr sz="1800"/>
            </a:lvl9pPr>
          </a:lstStyle>
          <a:p/>
        </p:txBody>
      </p:sp>
      <p:sp>
        <p:nvSpPr>
          <p:cNvPr id="36" name="Google Shape;36;p7"/>
          <p:cNvSpPr txBox="1"/>
          <p:nvPr>
            <p:ph idx="2" type="body"/>
          </p:nvPr>
        </p:nvSpPr>
        <p:spPr>
          <a:xfrm>
            <a:off x="5419725" y="1404938"/>
            <a:ext cx="4656138" cy="53990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7200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800"/>
            </a:lvl1pPr>
            <a:lvl2pPr indent="-228600" lvl="1" marL="914400" algn="l">
              <a:lnSpc>
                <a:spcPct val="100000"/>
              </a:lnSpc>
              <a:spcBef>
                <a:spcPts val="1120"/>
              </a:spcBef>
              <a:spcAft>
                <a:spcPts val="0"/>
              </a:spcAft>
              <a:buSzPts val="1400"/>
              <a:buNone/>
              <a:defRPr sz="2400"/>
            </a:lvl2pPr>
            <a:lvl3pPr indent="-228600" lvl="2" marL="1371600" algn="l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SzPts val="1400"/>
              <a:buNone/>
              <a:defRPr sz="2000"/>
            </a:lvl3pPr>
            <a:lvl4pPr indent="-314325" lvl="3" marL="18288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350"/>
              <a:buChar char="►"/>
              <a:defRPr sz="1800"/>
            </a:lvl4pPr>
            <a:lvl5pPr indent="-314325" lvl="4" marL="228600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SzPts val="1350"/>
              <a:buChar char="►"/>
              <a:defRPr sz="1800"/>
            </a:lvl5pPr>
            <a:lvl6pPr indent="-314325" lvl="5" marL="274320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SzPts val="1350"/>
              <a:buChar char="►"/>
              <a:defRPr sz="1800"/>
            </a:lvl6pPr>
            <a:lvl7pPr indent="-314325" lvl="6" marL="320040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SzPts val="1350"/>
              <a:buChar char="►"/>
              <a:defRPr sz="1800"/>
            </a:lvl7pPr>
            <a:lvl8pPr indent="-314325" lvl="7" marL="365760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SzPts val="1350"/>
              <a:buChar char="►"/>
              <a:defRPr sz="1800"/>
            </a:lvl8pPr>
            <a:lvl9pPr indent="-314325" lvl="8" marL="4114800" algn="l">
              <a:lnSpc>
                <a:spcPct val="100000"/>
              </a:lnSpc>
              <a:spcBef>
                <a:spcPts val="720"/>
              </a:spcBef>
              <a:spcAft>
                <a:spcPts val="720"/>
              </a:spcAft>
              <a:buSzPts val="1350"/>
              <a:buChar char="►"/>
              <a:defRPr sz="1800"/>
            </a:lvl9pPr>
          </a:lstStyle>
          <a:p/>
        </p:txBody>
      </p:sp>
      <p:sp>
        <p:nvSpPr>
          <p:cNvPr id="37" name="Google Shape;37;p7"/>
          <p:cNvSpPr txBox="1"/>
          <p:nvPr>
            <p:ph idx="11" type="ftr"/>
          </p:nvPr>
        </p:nvSpPr>
        <p:spPr>
          <a:xfrm>
            <a:off x="3833813" y="7065963"/>
            <a:ext cx="5437187" cy="10636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7"/>
          <p:cNvSpPr txBox="1"/>
          <p:nvPr>
            <p:ph idx="12" type="sldNum"/>
          </p:nvPr>
        </p:nvSpPr>
        <p:spPr>
          <a:xfrm>
            <a:off x="9402763" y="7065963"/>
            <a:ext cx="673100" cy="10636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E82"/>
              </a:buClr>
              <a:buSzPts val="700"/>
              <a:buFont typeface="Inter"/>
              <a:buNone/>
              <a:defRPr b="0" i="0" sz="7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E82"/>
              </a:buClr>
              <a:buSzPts val="700"/>
              <a:buFont typeface="Inter"/>
              <a:buNone/>
              <a:defRPr b="0" i="0" sz="7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E82"/>
              </a:buClr>
              <a:buSzPts val="700"/>
              <a:buFont typeface="Inter"/>
              <a:buNone/>
              <a:defRPr b="0" i="0" sz="7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E82"/>
              </a:buClr>
              <a:buSzPts val="700"/>
              <a:buFont typeface="Inter"/>
              <a:buNone/>
              <a:defRPr b="0" i="0" sz="7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E82"/>
              </a:buClr>
              <a:buSzPts val="700"/>
              <a:buFont typeface="Inter"/>
              <a:buNone/>
              <a:defRPr b="0" i="0" sz="7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E82"/>
              </a:buClr>
              <a:buSzPts val="700"/>
              <a:buFont typeface="Inter"/>
              <a:buNone/>
              <a:defRPr b="0" i="0" sz="7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E82"/>
              </a:buClr>
              <a:buSzPts val="700"/>
              <a:buFont typeface="Inter"/>
              <a:buNone/>
              <a:defRPr b="0" i="0" sz="7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E82"/>
              </a:buClr>
              <a:buSzPts val="700"/>
              <a:buFont typeface="Inter"/>
              <a:buNone/>
              <a:defRPr b="0" i="0" sz="7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E82"/>
              </a:buClr>
              <a:buSzPts val="700"/>
              <a:buFont typeface="Inter"/>
              <a:buNone/>
              <a:defRPr b="0" i="0" sz="7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8"/>
          <p:cNvSpPr txBox="1"/>
          <p:nvPr>
            <p:ph type="title"/>
          </p:nvPr>
        </p:nvSpPr>
        <p:spPr>
          <a:xfrm>
            <a:off x="534988" y="303213"/>
            <a:ext cx="9623425" cy="1260475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1" name="Google Shape;41;p8"/>
          <p:cNvSpPr txBox="1"/>
          <p:nvPr>
            <p:ph idx="1" type="body"/>
          </p:nvPr>
        </p:nvSpPr>
        <p:spPr>
          <a:xfrm>
            <a:off x="534988" y="1692275"/>
            <a:ext cx="4724400" cy="70485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7200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SzPts val="15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35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SzPts val="12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12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12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12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12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640"/>
              </a:spcBef>
              <a:spcAft>
                <a:spcPts val="640"/>
              </a:spcAft>
              <a:buSzPts val="1200"/>
              <a:buNone/>
              <a:defRPr b="1" sz="1600"/>
            </a:lvl9pPr>
          </a:lstStyle>
          <a:p/>
        </p:txBody>
      </p:sp>
      <p:sp>
        <p:nvSpPr>
          <p:cNvPr id="42" name="Google Shape;42;p8"/>
          <p:cNvSpPr txBox="1"/>
          <p:nvPr>
            <p:ph idx="2" type="body"/>
          </p:nvPr>
        </p:nvSpPr>
        <p:spPr>
          <a:xfrm>
            <a:off x="534988" y="2397125"/>
            <a:ext cx="4724400" cy="43576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7200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indent="-228600" lvl="1" marL="914400" algn="l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SzPts val="1400"/>
              <a:buNone/>
              <a:defRPr sz="2000"/>
            </a:lvl2pPr>
            <a:lvl3pPr indent="-228600" lvl="2" marL="1371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 sz="1800"/>
            </a:lvl3pPr>
            <a:lvl4pPr indent="-304800" lvl="3" marL="182880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SzPts val="1200"/>
              <a:buChar char="►"/>
              <a:defRPr sz="1600"/>
            </a:lvl4pPr>
            <a:lvl5pPr indent="-304800" lvl="4" marL="22860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1200"/>
              <a:buChar char="►"/>
              <a:defRPr sz="1600"/>
            </a:lvl5pPr>
            <a:lvl6pPr indent="-304800" lvl="5" marL="27432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1200"/>
              <a:buChar char="►"/>
              <a:defRPr sz="1600"/>
            </a:lvl6pPr>
            <a:lvl7pPr indent="-304800" lvl="6" marL="32004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1200"/>
              <a:buChar char="►"/>
              <a:defRPr sz="1600"/>
            </a:lvl7pPr>
            <a:lvl8pPr indent="-304800" lvl="7" marL="36576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1200"/>
              <a:buChar char="►"/>
              <a:defRPr sz="1600"/>
            </a:lvl8pPr>
            <a:lvl9pPr indent="-304800" lvl="8" marL="4114800" algn="l">
              <a:lnSpc>
                <a:spcPct val="100000"/>
              </a:lnSpc>
              <a:spcBef>
                <a:spcPts val="640"/>
              </a:spcBef>
              <a:spcAft>
                <a:spcPts val="640"/>
              </a:spcAft>
              <a:buSzPts val="1200"/>
              <a:buChar char="►"/>
              <a:defRPr sz="1600"/>
            </a:lvl9pPr>
          </a:lstStyle>
          <a:p/>
        </p:txBody>
      </p:sp>
      <p:sp>
        <p:nvSpPr>
          <p:cNvPr id="43" name="Google Shape;43;p8"/>
          <p:cNvSpPr txBox="1"/>
          <p:nvPr>
            <p:ph idx="3" type="body"/>
          </p:nvPr>
        </p:nvSpPr>
        <p:spPr>
          <a:xfrm>
            <a:off x="5432425" y="1692275"/>
            <a:ext cx="4725988" cy="70485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7200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b="1" sz="2400"/>
            </a:lvl1pPr>
            <a:lvl2pPr indent="-228600" lvl="1" marL="914400" algn="l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SzPts val="1500"/>
              <a:buNone/>
              <a:defRPr b="1" sz="2000"/>
            </a:lvl2pPr>
            <a:lvl3pPr indent="-228600" lvl="2" marL="1371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350"/>
              <a:buNone/>
              <a:defRPr b="1" sz="1800"/>
            </a:lvl3pPr>
            <a:lvl4pPr indent="-228600" lvl="3" marL="182880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SzPts val="1200"/>
              <a:buNone/>
              <a:defRPr b="1" sz="1600"/>
            </a:lvl4pPr>
            <a:lvl5pPr indent="-228600" lvl="4" marL="22860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1200"/>
              <a:buNone/>
              <a:defRPr b="1" sz="1600"/>
            </a:lvl5pPr>
            <a:lvl6pPr indent="-228600" lvl="5" marL="27432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1200"/>
              <a:buNone/>
              <a:defRPr b="1" sz="1600"/>
            </a:lvl6pPr>
            <a:lvl7pPr indent="-228600" lvl="6" marL="32004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1200"/>
              <a:buNone/>
              <a:defRPr b="1" sz="1600"/>
            </a:lvl7pPr>
            <a:lvl8pPr indent="-228600" lvl="7" marL="36576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1200"/>
              <a:buNone/>
              <a:defRPr b="1" sz="1600"/>
            </a:lvl8pPr>
            <a:lvl9pPr indent="-228600" lvl="8" marL="4114800" algn="l">
              <a:lnSpc>
                <a:spcPct val="100000"/>
              </a:lnSpc>
              <a:spcBef>
                <a:spcPts val="640"/>
              </a:spcBef>
              <a:spcAft>
                <a:spcPts val="640"/>
              </a:spcAft>
              <a:buSzPts val="1200"/>
              <a:buNone/>
              <a:defRPr b="1" sz="1600"/>
            </a:lvl9pPr>
          </a:lstStyle>
          <a:p/>
        </p:txBody>
      </p:sp>
      <p:sp>
        <p:nvSpPr>
          <p:cNvPr id="44" name="Google Shape;44;p8"/>
          <p:cNvSpPr txBox="1"/>
          <p:nvPr>
            <p:ph idx="4" type="body"/>
          </p:nvPr>
        </p:nvSpPr>
        <p:spPr>
          <a:xfrm>
            <a:off x="5432425" y="2397125"/>
            <a:ext cx="4725988" cy="43576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7200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2400"/>
            </a:lvl1pPr>
            <a:lvl2pPr indent="-228600" lvl="1" marL="914400" algn="l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SzPts val="1400"/>
              <a:buNone/>
              <a:defRPr sz="2000"/>
            </a:lvl2pPr>
            <a:lvl3pPr indent="-228600" lvl="2" marL="1371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400"/>
              <a:buNone/>
              <a:defRPr sz="1800"/>
            </a:lvl3pPr>
            <a:lvl4pPr indent="-304800" lvl="3" marL="1828800" algn="l">
              <a:lnSpc>
                <a:spcPct val="100000"/>
              </a:lnSpc>
              <a:spcBef>
                <a:spcPts val="720"/>
              </a:spcBef>
              <a:spcAft>
                <a:spcPts val="0"/>
              </a:spcAft>
              <a:buSzPts val="1200"/>
              <a:buChar char="►"/>
              <a:defRPr sz="1600"/>
            </a:lvl4pPr>
            <a:lvl5pPr indent="-304800" lvl="4" marL="22860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1200"/>
              <a:buChar char="►"/>
              <a:defRPr sz="1600"/>
            </a:lvl5pPr>
            <a:lvl6pPr indent="-304800" lvl="5" marL="27432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1200"/>
              <a:buChar char="►"/>
              <a:defRPr sz="1600"/>
            </a:lvl6pPr>
            <a:lvl7pPr indent="-304800" lvl="6" marL="32004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1200"/>
              <a:buChar char="►"/>
              <a:defRPr sz="1600"/>
            </a:lvl7pPr>
            <a:lvl8pPr indent="-304800" lvl="7" marL="3657600" algn="l">
              <a:lnSpc>
                <a:spcPct val="100000"/>
              </a:lnSpc>
              <a:spcBef>
                <a:spcPts val="640"/>
              </a:spcBef>
              <a:spcAft>
                <a:spcPts val="0"/>
              </a:spcAft>
              <a:buSzPts val="1200"/>
              <a:buChar char="►"/>
              <a:defRPr sz="1600"/>
            </a:lvl8pPr>
            <a:lvl9pPr indent="-304800" lvl="8" marL="4114800" algn="l">
              <a:lnSpc>
                <a:spcPct val="100000"/>
              </a:lnSpc>
              <a:spcBef>
                <a:spcPts val="640"/>
              </a:spcBef>
              <a:spcAft>
                <a:spcPts val="640"/>
              </a:spcAft>
              <a:buSzPts val="1200"/>
              <a:buChar char="►"/>
              <a:defRPr sz="1600"/>
            </a:lvl9pPr>
          </a:lstStyle>
          <a:p/>
        </p:txBody>
      </p:sp>
      <p:sp>
        <p:nvSpPr>
          <p:cNvPr id="45" name="Google Shape;45;p8"/>
          <p:cNvSpPr txBox="1"/>
          <p:nvPr>
            <p:ph idx="11" type="ftr"/>
          </p:nvPr>
        </p:nvSpPr>
        <p:spPr>
          <a:xfrm>
            <a:off x="3833813" y="7065963"/>
            <a:ext cx="5437187" cy="10636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8"/>
          <p:cNvSpPr txBox="1"/>
          <p:nvPr>
            <p:ph idx="12" type="sldNum"/>
          </p:nvPr>
        </p:nvSpPr>
        <p:spPr>
          <a:xfrm>
            <a:off x="9402763" y="7065963"/>
            <a:ext cx="673100" cy="10636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E82"/>
              </a:buClr>
              <a:buSzPts val="700"/>
              <a:buFont typeface="Inter"/>
              <a:buNone/>
              <a:defRPr b="0" i="0" sz="7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E82"/>
              </a:buClr>
              <a:buSzPts val="700"/>
              <a:buFont typeface="Inter"/>
              <a:buNone/>
              <a:defRPr b="0" i="0" sz="7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E82"/>
              </a:buClr>
              <a:buSzPts val="700"/>
              <a:buFont typeface="Inter"/>
              <a:buNone/>
              <a:defRPr b="0" i="0" sz="7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E82"/>
              </a:buClr>
              <a:buSzPts val="700"/>
              <a:buFont typeface="Inter"/>
              <a:buNone/>
              <a:defRPr b="0" i="0" sz="7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E82"/>
              </a:buClr>
              <a:buSzPts val="700"/>
              <a:buFont typeface="Inter"/>
              <a:buNone/>
              <a:defRPr b="0" i="0" sz="7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E82"/>
              </a:buClr>
              <a:buSzPts val="700"/>
              <a:buFont typeface="Inter"/>
              <a:buNone/>
              <a:defRPr b="0" i="0" sz="7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E82"/>
              </a:buClr>
              <a:buSzPts val="700"/>
              <a:buFont typeface="Inter"/>
              <a:buNone/>
              <a:defRPr b="0" i="0" sz="7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E82"/>
              </a:buClr>
              <a:buSzPts val="700"/>
              <a:buFont typeface="Inter"/>
              <a:buNone/>
              <a:defRPr b="0" i="0" sz="7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E82"/>
              </a:buClr>
              <a:buSzPts val="700"/>
              <a:buFont typeface="Inter"/>
              <a:buNone/>
              <a:defRPr b="0" i="0" sz="7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9"/>
          <p:cNvSpPr txBox="1"/>
          <p:nvPr>
            <p:ph idx="11" type="ftr"/>
          </p:nvPr>
        </p:nvSpPr>
        <p:spPr>
          <a:xfrm>
            <a:off x="3833813" y="7065963"/>
            <a:ext cx="5437187" cy="10636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9"/>
          <p:cNvSpPr txBox="1"/>
          <p:nvPr>
            <p:ph idx="12" type="sldNum"/>
          </p:nvPr>
        </p:nvSpPr>
        <p:spPr>
          <a:xfrm>
            <a:off x="9402763" y="7065963"/>
            <a:ext cx="673100" cy="10636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E82"/>
              </a:buClr>
              <a:buSzPts val="700"/>
              <a:buFont typeface="Inter"/>
              <a:buNone/>
              <a:defRPr b="0" i="0" sz="7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E82"/>
              </a:buClr>
              <a:buSzPts val="700"/>
              <a:buFont typeface="Inter"/>
              <a:buNone/>
              <a:defRPr b="0" i="0" sz="7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E82"/>
              </a:buClr>
              <a:buSzPts val="700"/>
              <a:buFont typeface="Inter"/>
              <a:buNone/>
              <a:defRPr b="0" i="0" sz="7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E82"/>
              </a:buClr>
              <a:buSzPts val="700"/>
              <a:buFont typeface="Inter"/>
              <a:buNone/>
              <a:defRPr b="0" i="0" sz="7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E82"/>
              </a:buClr>
              <a:buSzPts val="700"/>
              <a:buFont typeface="Inter"/>
              <a:buNone/>
              <a:defRPr b="0" i="0" sz="7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E82"/>
              </a:buClr>
              <a:buSzPts val="700"/>
              <a:buFont typeface="Inter"/>
              <a:buNone/>
              <a:defRPr b="0" i="0" sz="7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E82"/>
              </a:buClr>
              <a:buSzPts val="700"/>
              <a:buFont typeface="Inter"/>
              <a:buNone/>
              <a:defRPr b="0" i="0" sz="7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E82"/>
              </a:buClr>
              <a:buSzPts val="700"/>
              <a:buFont typeface="Inter"/>
              <a:buNone/>
              <a:defRPr b="0" i="0" sz="7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E82"/>
              </a:buClr>
              <a:buSzPts val="700"/>
              <a:buFont typeface="Inter"/>
              <a:buNone/>
              <a:defRPr b="0" i="0" sz="7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0"/>
          <p:cNvSpPr txBox="1"/>
          <p:nvPr>
            <p:ph type="title"/>
          </p:nvPr>
        </p:nvSpPr>
        <p:spPr>
          <a:xfrm>
            <a:off x="534988" y="301625"/>
            <a:ext cx="3517900" cy="1281113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0"/>
          <p:cNvSpPr txBox="1"/>
          <p:nvPr>
            <p:ph idx="1" type="body"/>
          </p:nvPr>
        </p:nvSpPr>
        <p:spPr>
          <a:xfrm>
            <a:off x="4181475" y="301625"/>
            <a:ext cx="5976938" cy="645318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7200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3200"/>
            </a:lvl1pPr>
            <a:lvl2pPr indent="-228600" lvl="1" marL="914400" algn="l">
              <a:lnSpc>
                <a:spcPct val="100000"/>
              </a:lnSpc>
              <a:spcBef>
                <a:spcPts val="1280"/>
              </a:spcBef>
              <a:spcAft>
                <a:spcPts val="0"/>
              </a:spcAft>
              <a:buSzPts val="1400"/>
              <a:buNone/>
              <a:defRPr sz="2800"/>
            </a:lvl2pPr>
            <a:lvl3pPr indent="-228600" lvl="2" marL="1371600" algn="l">
              <a:lnSpc>
                <a:spcPct val="100000"/>
              </a:lnSpc>
              <a:spcBef>
                <a:spcPts val="1120"/>
              </a:spcBef>
              <a:spcAft>
                <a:spcPts val="0"/>
              </a:spcAft>
              <a:buSzPts val="1400"/>
              <a:buNone/>
              <a:defRPr sz="2400"/>
            </a:lvl3pPr>
            <a:lvl4pPr indent="-323850" lvl="3" marL="1828800" algn="l">
              <a:lnSpc>
                <a:spcPct val="100000"/>
              </a:lnSpc>
              <a:spcBef>
                <a:spcPts val="960"/>
              </a:spcBef>
              <a:spcAft>
                <a:spcPts val="0"/>
              </a:spcAft>
              <a:buSzPts val="1500"/>
              <a:buChar char="►"/>
              <a:defRPr sz="2000"/>
            </a:lvl4pPr>
            <a:lvl5pPr indent="-323850" lvl="4" marL="22860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500"/>
              <a:buChar char="►"/>
              <a:defRPr sz="2000"/>
            </a:lvl5pPr>
            <a:lvl6pPr indent="-323850" lvl="5" marL="27432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500"/>
              <a:buChar char="►"/>
              <a:defRPr sz="2000"/>
            </a:lvl6pPr>
            <a:lvl7pPr indent="-323850" lvl="6" marL="32004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500"/>
              <a:buChar char="►"/>
              <a:defRPr sz="2000"/>
            </a:lvl7pPr>
            <a:lvl8pPr indent="-323850" lvl="7" marL="3657600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SzPts val="1500"/>
              <a:buChar char="►"/>
              <a:defRPr sz="2000"/>
            </a:lvl8pPr>
            <a:lvl9pPr indent="-323850" lvl="8" marL="4114800" algn="l">
              <a:lnSpc>
                <a:spcPct val="100000"/>
              </a:lnSpc>
              <a:spcBef>
                <a:spcPts val="800"/>
              </a:spcBef>
              <a:spcAft>
                <a:spcPts val="800"/>
              </a:spcAft>
              <a:buSzPts val="1500"/>
              <a:buChar char="►"/>
              <a:defRPr sz="2000"/>
            </a:lvl9pPr>
          </a:lstStyle>
          <a:p/>
        </p:txBody>
      </p:sp>
      <p:sp>
        <p:nvSpPr>
          <p:cNvPr id="53" name="Google Shape;53;p10"/>
          <p:cNvSpPr txBox="1"/>
          <p:nvPr>
            <p:ph idx="2" type="body"/>
          </p:nvPr>
        </p:nvSpPr>
        <p:spPr>
          <a:xfrm>
            <a:off x="534988" y="1582738"/>
            <a:ext cx="3517900" cy="51720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7200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5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9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75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675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675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675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675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675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360"/>
              </a:spcBef>
              <a:spcAft>
                <a:spcPts val="360"/>
              </a:spcAft>
              <a:buSzPts val="675"/>
              <a:buNone/>
              <a:defRPr sz="900"/>
            </a:lvl9pPr>
          </a:lstStyle>
          <a:p/>
        </p:txBody>
      </p:sp>
      <p:sp>
        <p:nvSpPr>
          <p:cNvPr id="54" name="Google Shape;54;p10"/>
          <p:cNvSpPr txBox="1"/>
          <p:nvPr>
            <p:ph idx="11" type="ftr"/>
          </p:nvPr>
        </p:nvSpPr>
        <p:spPr>
          <a:xfrm>
            <a:off x="3833813" y="7065963"/>
            <a:ext cx="5437187" cy="10636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5" name="Google Shape;55;p10"/>
          <p:cNvSpPr txBox="1"/>
          <p:nvPr>
            <p:ph idx="12" type="sldNum"/>
          </p:nvPr>
        </p:nvSpPr>
        <p:spPr>
          <a:xfrm>
            <a:off x="9402763" y="7065963"/>
            <a:ext cx="673100" cy="10636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E82"/>
              </a:buClr>
              <a:buSzPts val="700"/>
              <a:buFont typeface="Inter"/>
              <a:buNone/>
              <a:defRPr b="0" i="0" sz="7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E82"/>
              </a:buClr>
              <a:buSzPts val="700"/>
              <a:buFont typeface="Inter"/>
              <a:buNone/>
              <a:defRPr b="0" i="0" sz="7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E82"/>
              </a:buClr>
              <a:buSzPts val="700"/>
              <a:buFont typeface="Inter"/>
              <a:buNone/>
              <a:defRPr b="0" i="0" sz="7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E82"/>
              </a:buClr>
              <a:buSzPts val="700"/>
              <a:buFont typeface="Inter"/>
              <a:buNone/>
              <a:defRPr b="0" i="0" sz="7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E82"/>
              </a:buClr>
              <a:buSzPts val="700"/>
              <a:buFont typeface="Inter"/>
              <a:buNone/>
              <a:defRPr b="0" i="0" sz="7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E82"/>
              </a:buClr>
              <a:buSzPts val="700"/>
              <a:buFont typeface="Inter"/>
              <a:buNone/>
              <a:defRPr b="0" i="0" sz="7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E82"/>
              </a:buClr>
              <a:buSzPts val="700"/>
              <a:buFont typeface="Inter"/>
              <a:buNone/>
              <a:defRPr b="0" i="0" sz="7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E82"/>
              </a:buClr>
              <a:buSzPts val="700"/>
              <a:buFont typeface="Inter"/>
              <a:buNone/>
              <a:defRPr b="0" i="0" sz="7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E82"/>
              </a:buClr>
              <a:buSzPts val="700"/>
              <a:buFont typeface="Inter"/>
              <a:buNone/>
              <a:defRPr b="0" i="0" sz="7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1"/>
          <p:cNvSpPr txBox="1"/>
          <p:nvPr>
            <p:ph type="title"/>
          </p:nvPr>
        </p:nvSpPr>
        <p:spPr>
          <a:xfrm>
            <a:off x="2095500" y="5292725"/>
            <a:ext cx="6416675" cy="625475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8" name="Google Shape;58;p11"/>
          <p:cNvSpPr/>
          <p:nvPr>
            <p:ph idx="2" type="pic"/>
          </p:nvPr>
        </p:nvSpPr>
        <p:spPr>
          <a:xfrm>
            <a:off x="2095500" y="676275"/>
            <a:ext cx="6416675" cy="4535488"/>
          </a:xfrm>
          <a:prstGeom prst="rect">
            <a:avLst/>
          </a:prstGeom>
          <a:noFill/>
          <a:ln>
            <a:noFill/>
          </a:ln>
        </p:spPr>
      </p:sp>
      <p:sp>
        <p:nvSpPr>
          <p:cNvPr id="59" name="Google Shape;59;p11"/>
          <p:cNvSpPr txBox="1"/>
          <p:nvPr>
            <p:ph idx="1" type="body"/>
          </p:nvPr>
        </p:nvSpPr>
        <p:spPr>
          <a:xfrm>
            <a:off x="2095500" y="5918200"/>
            <a:ext cx="6416675" cy="88741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72000" wrap="square" tIns="0">
            <a:no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050"/>
              <a:buNone/>
              <a:defRPr sz="1400"/>
            </a:lvl1pPr>
            <a:lvl2pPr indent="-228600" lvl="1" marL="914400" algn="l">
              <a:lnSpc>
                <a:spcPct val="100000"/>
              </a:lnSpc>
              <a:spcBef>
                <a:spcPts val="560"/>
              </a:spcBef>
              <a:spcAft>
                <a:spcPts val="0"/>
              </a:spcAft>
              <a:buSzPts val="900"/>
              <a:buNone/>
              <a:defRPr sz="1200"/>
            </a:lvl2pPr>
            <a:lvl3pPr indent="-228600" lvl="2" marL="137160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750"/>
              <a:buNone/>
              <a:defRPr sz="1000"/>
            </a:lvl3pPr>
            <a:lvl4pPr indent="-228600" lvl="3" marL="18288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675"/>
              <a:buNone/>
              <a:defRPr sz="900"/>
            </a:lvl4pPr>
            <a:lvl5pPr indent="-228600" lvl="4" marL="22860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675"/>
              <a:buNone/>
              <a:defRPr sz="900"/>
            </a:lvl5pPr>
            <a:lvl6pPr indent="-2286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675"/>
              <a:buNone/>
              <a:defRPr sz="900"/>
            </a:lvl6pPr>
            <a:lvl7pPr indent="-2286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675"/>
              <a:buNone/>
              <a:defRPr sz="900"/>
            </a:lvl7pPr>
            <a:lvl8pPr indent="-2286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SzPts val="675"/>
              <a:buNone/>
              <a:defRPr sz="900"/>
            </a:lvl8pPr>
            <a:lvl9pPr indent="-228600" lvl="8" marL="4114800" algn="l">
              <a:lnSpc>
                <a:spcPct val="100000"/>
              </a:lnSpc>
              <a:spcBef>
                <a:spcPts val="360"/>
              </a:spcBef>
              <a:spcAft>
                <a:spcPts val="360"/>
              </a:spcAft>
              <a:buSzPts val="675"/>
              <a:buNone/>
              <a:defRPr sz="900"/>
            </a:lvl9pPr>
          </a:lstStyle>
          <a:p/>
        </p:txBody>
      </p:sp>
      <p:sp>
        <p:nvSpPr>
          <p:cNvPr id="60" name="Google Shape;60;p11"/>
          <p:cNvSpPr txBox="1"/>
          <p:nvPr>
            <p:ph idx="11" type="ftr"/>
          </p:nvPr>
        </p:nvSpPr>
        <p:spPr>
          <a:xfrm>
            <a:off x="3833813" y="7065963"/>
            <a:ext cx="5437187" cy="10636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7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1" name="Google Shape;61;p11"/>
          <p:cNvSpPr txBox="1"/>
          <p:nvPr>
            <p:ph idx="12" type="sldNum"/>
          </p:nvPr>
        </p:nvSpPr>
        <p:spPr>
          <a:xfrm>
            <a:off x="9402763" y="7065963"/>
            <a:ext cx="673100" cy="10636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E82"/>
              </a:buClr>
              <a:buSzPts val="700"/>
              <a:buFont typeface="Inter"/>
              <a:buNone/>
              <a:defRPr b="0" i="0" sz="7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E82"/>
              </a:buClr>
              <a:buSzPts val="700"/>
              <a:buFont typeface="Inter"/>
              <a:buNone/>
              <a:defRPr b="0" i="0" sz="7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E82"/>
              </a:buClr>
              <a:buSzPts val="700"/>
              <a:buFont typeface="Inter"/>
              <a:buNone/>
              <a:defRPr b="0" i="0" sz="7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E82"/>
              </a:buClr>
              <a:buSzPts val="700"/>
              <a:buFont typeface="Inter"/>
              <a:buNone/>
              <a:defRPr b="0" i="0" sz="7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E82"/>
              </a:buClr>
              <a:buSzPts val="700"/>
              <a:buFont typeface="Inter"/>
              <a:buNone/>
              <a:defRPr b="0" i="0" sz="7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E82"/>
              </a:buClr>
              <a:buSzPts val="700"/>
              <a:buFont typeface="Inter"/>
              <a:buNone/>
              <a:defRPr b="0" i="0" sz="7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E82"/>
              </a:buClr>
              <a:buSzPts val="700"/>
              <a:buFont typeface="Inter"/>
              <a:buNone/>
              <a:defRPr b="0" i="0" sz="7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E82"/>
              </a:buClr>
              <a:buSzPts val="700"/>
              <a:buFont typeface="Inter"/>
              <a:buNone/>
              <a:defRPr b="0" i="0" sz="7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E82"/>
              </a:buClr>
              <a:buSzPts val="700"/>
              <a:buFont typeface="Inter"/>
              <a:buNone/>
              <a:defRPr b="0" i="0" sz="7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title"/>
          </p:nvPr>
        </p:nvSpPr>
        <p:spPr>
          <a:xfrm>
            <a:off x="3832225" y="373063"/>
            <a:ext cx="6243638" cy="890587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>
            <a:lvl1pPr lv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2pPr>
            <a:lvl3pPr lvl="2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3pPr>
            <a:lvl4pPr lvl="3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4pPr>
            <a:lvl5pPr lvl="4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5pPr>
            <a:lvl6pPr lvl="5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6pPr>
            <a:lvl7pPr lvl="6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7pPr>
            <a:lvl8pPr lvl="7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8pPr>
            <a:lvl9pPr lvl="8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24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11" name="Google Shape;11;p2"/>
          <p:cNvSpPr txBox="1"/>
          <p:nvPr>
            <p:ph idx="1" type="body"/>
          </p:nvPr>
        </p:nvSpPr>
        <p:spPr>
          <a:xfrm>
            <a:off x="611188" y="1404938"/>
            <a:ext cx="9464675" cy="539908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72000" wrap="square" tIns="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1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1500" u="none" cap="none" strike="noStrike">
                <a:solidFill>
                  <a:schemeClr val="dk2"/>
                </a:solidFill>
                <a:latin typeface="Inter"/>
                <a:ea typeface="Inter"/>
                <a:cs typeface="Inter"/>
                <a:sym typeface="Inter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1" i="0" sz="13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3pPr>
            <a:lvl4pPr indent="-280987" lvl="3" marL="1828800" marR="0" rtl="0" algn="l">
              <a:lnSpc>
                <a:spcPct val="100000"/>
              </a:lnSpc>
              <a:spcBef>
                <a:spcPts val="520"/>
              </a:spcBef>
              <a:spcAft>
                <a:spcPts val="0"/>
              </a:spcAft>
              <a:buClr>
                <a:schemeClr val="dk1"/>
              </a:buClr>
              <a:buSzPts val="825"/>
              <a:buFont typeface="Inter"/>
              <a:buChar char="►"/>
              <a:defRPr b="0" i="0" sz="11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4pPr>
            <a:lvl5pPr indent="-280987" lvl="4" marL="2286000" marR="0" rtl="0" algn="l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825"/>
              <a:buFont typeface="Inter"/>
              <a:buChar char="►"/>
              <a:defRPr b="0" i="0" sz="11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5pPr>
            <a:lvl6pPr indent="-280987" lvl="5" marL="2743200" marR="0" rtl="0" algn="l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825"/>
              <a:buFont typeface="Inter"/>
              <a:buChar char="►"/>
              <a:defRPr b="0" i="0" sz="11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6pPr>
            <a:lvl7pPr indent="-280987" lvl="6" marL="3200400" marR="0" rtl="0" algn="l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825"/>
              <a:buFont typeface="Inter"/>
              <a:buChar char="►"/>
              <a:defRPr b="0" i="0" sz="11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7pPr>
            <a:lvl8pPr indent="-280987" lvl="7" marL="3657600" marR="0" rtl="0" algn="l">
              <a:lnSpc>
                <a:spcPct val="100000"/>
              </a:lnSpc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825"/>
              <a:buFont typeface="Inter"/>
              <a:buChar char="►"/>
              <a:defRPr b="0" i="0" sz="11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8pPr>
            <a:lvl9pPr indent="-280987" lvl="8" marL="4114800" marR="0" rtl="0" algn="l">
              <a:lnSpc>
                <a:spcPct val="100000"/>
              </a:lnSpc>
              <a:spcBef>
                <a:spcPts val="440"/>
              </a:spcBef>
              <a:spcAft>
                <a:spcPts val="440"/>
              </a:spcAft>
              <a:buClr>
                <a:schemeClr val="dk1"/>
              </a:buClr>
              <a:buSzPts val="825"/>
              <a:buFont typeface="Inter"/>
              <a:buChar char="►"/>
              <a:defRPr b="0" i="0" sz="11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/>
        </p:txBody>
      </p:sp>
      <p:sp>
        <p:nvSpPr>
          <p:cNvPr id="12" name="Google Shape;12;p2"/>
          <p:cNvSpPr txBox="1"/>
          <p:nvPr>
            <p:ph idx="11" type="ftr"/>
          </p:nvPr>
        </p:nvSpPr>
        <p:spPr>
          <a:xfrm>
            <a:off x="3833813" y="7065963"/>
            <a:ext cx="5437187" cy="10636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E82"/>
              </a:buClr>
              <a:buSzPts val="700"/>
              <a:buFont typeface="Inter"/>
              <a:buNone/>
              <a:defRPr b="1" i="0" sz="7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2" type="sldNum"/>
          </p:nvPr>
        </p:nvSpPr>
        <p:spPr>
          <a:xfrm>
            <a:off x="9402763" y="7065963"/>
            <a:ext cx="673100" cy="106362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sp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E82"/>
              </a:buClr>
              <a:buSzPts val="700"/>
              <a:buFont typeface="Inter"/>
              <a:buNone/>
              <a:defRPr b="0" i="0" sz="7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E82"/>
              </a:buClr>
              <a:buSzPts val="700"/>
              <a:buFont typeface="Inter"/>
              <a:buNone/>
              <a:defRPr b="0" i="0" sz="7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E82"/>
              </a:buClr>
              <a:buSzPts val="700"/>
              <a:buFont typeface="Inter"/>
              <a:buNone/>
              <a:defRPr b="0" i="0" sz="7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E82"/>
              </a:buClr>
              <a:buSzPts val="700"/>
              <a:buFont typeface="Inter"/>
              <a:buNone/>
              <a:defRPr b="0" i="0" sz="7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E82"/>
              </a:buClr>
              <a:buSzPts val="700"/>
              <a:buFont typeface="Inter"/>
              <a:buNone/>
              <a:defRPr b="0" i="0" sz="7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E82"/>
              </a:buClr>
              <a:buSzPts val="700"/>
              <a:buFont typeface="Inter"/>
              <a:buNone/>
              <a:defRPr b="0" i="0" sz="7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E82"/>
              </a:buClr>
              <a:buSzPts val="700"/>
              <a:buFont typeface="Inter"/>
              <a:buNone/>
              <a:defRPr b="0" i="0" sz="7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E82"/>
              </a:buClr>
              <a:buSzPts val="700"/>
              <a:buFont typeface="Inter"/>
              <a:buNone/>
              <a:defRPr b="0" i="0" sz="7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7F7E82"/>
              </a:buClr>
              <a:buSzPts val="700"/>
              <a:buFont typeface="Inter"/>
              <a:buNone/>
              <a:defRPr b="0" i="0" sz="7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"/>
          <p:cNvSpPr/>
          <p:nvPr/>
        </p:nvSpPr>
        <p:spPr>
          <a:xfrm>
            <a:off x="442912" y="580231"/>
            <a:ext cx="9932987" cy="1353343"/>
          </a:xfrm>
          <a:prstGeom prst="rect">
            <a:avLst/>
          </a:prstGeom>
          <a:solidFill>
            <a:srgbClr val="0493CB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1"/>
          <p:cNvSpPr/>
          <p:nvPr/>
        </p:nvSpPr>
        <p:spPr>
          <a:xfrm>
            <a:off x="478188" y="2238373"/>
            <a:ext cx="3268710" cy="190821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177800" lvl="0" marL="177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Char char="►"/>
            </a:pPr>
            <a:r>
              <a:rPr b="0" i="0" lang="en-US" sz="800" u="none" cap="none" strike="noStrike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Lorem ipsum dolor sit amet, consectetur adipiscing elit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77800" lvl="0" marL="177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Char char="►"/>
            </a:pPr>
            <a:r>
              <a:rPr b="0" i="0" lang="en-US" sz="800" u="none" cap="none" strike="noStrike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Lorem ipsum dolor sit amet, consectetur adipiscing elit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77800" lvl="0" marL="177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Char char="►"/>
            </a:pPr>
            <a:r>
              <a:rPr b="0" i="0" lang="en-US" sz="800" u="none" cap="none" strike="noStrike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Lorem ipsum dolor sit amet, consectetur adipiscing elit.</a:t>
            </a:r>
            <a:endParaRPr b="0" i="0" sz="800" u="none" cap="none" strike="noStrike"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indent="-177800" lvl="0" marL="177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Char char="►"/>
            </a:pPr>
            <a:r>
              <a:rPr b="0" i="0" lang="en-US" sz="800" u="none" cap="none" strike="noStrike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Lorem ipsum dolor sit amet, consectetur adipiscing elit.</a:t>
            </a:r>
            <a:endParaRPr b="0" i="0" sz="800" u="none" cap="none" strike="noStrike"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indent="-177800" lvl="0" marL="177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Char char="►"/>
            </a:pPr>
            <a:r>
              <a:rPr b="0" i="0" lang="en-US" sz="800" u="none" cap="none" strike="noStrike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Lorem ipsum dolor sit amet, consectetur adipiscing elit.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77800" lvl="0" marL="177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Char char="►"/>
            </a:pPr>
            <a:r>
              <a:rPr b="0" i="0" lang="en-US" sz="800" u="none" cap="none" strike="noStrike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Lorem ipsum dolor sit amet, consectetur adipiscing elit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p1"/>
          <p:cNvSpPr txBox="1"/>
          <p:nvPr/>
        </p:nvSpPr>
        <p:spPr>
          <a:xfrm>
            <a:off x="1459575" y="716325"/>
            <a:ext cx="32001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Full name</a:t>
            </a:r>
            <a:endParaRPr b="1" i="0" sz="1200" u="none" cap="none" strike="noStrike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1" i="0" sz="1200" u="none" cap="none" strike="noStrike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lang="en-US" sz="1200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Position</a:t>
            </a:r>
            <a:r>
              <a:rPr b="1" i="0" lang="en-US" sz="12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 (EU Based)</a:t>
            </a:r>
            <a:endParaRPr b="1" i="0" sz="1200" u="none" cap="none" strike="noStrike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br>
              <a:rPr b="1" i="0" lang="en-US" sz="12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</a:br>
            <a:endParaRPr b="1" i="0" sz="1200" u="none" cap="none" strike="noStrike">
              <a:solidFill>
                <a:srgbClr val="000000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id="79" name="Google Shape;79;p1"/>
          <p:cNvSpPr/>
          <p:nvPr/>
        </p:nvSpPr>
        <p:spPr>
          <a:xfrm>
            <a:off x="478188" y="1966912"/>
            <a:ext cx="3041650" cy="1984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75"/>
              <a:buFont typeface="Arimo"/>
              <a:buNone/>
            </a:pPr>
            <a:r>
              <a:rPr b="1" i="0" lang="en-US" sz="13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rPr>
              <a:t>Background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1"/>
          <p:cNvSpPr/>
          <p:nvPr/>
        </p:nvSpPr>
        <p:spPr>
          <a:xfrm>
            <a:off x="3932566" y="1966912"/>
            <a:ext cx="3040062" cy="1984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75"/>
              <a:buFont typeface="Arimo"/>
              <a:buNone/>
            </a:pPr>
            <a:r>
              <a:rPr b="1" i="0" lang="en-US" sz="13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rPr>
              <a:t>Professional experience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81;p1"/>
          <p:cNvSpPr/>
          <p:nvPr/>
        </p:nvSpPr>
        <p:spPr>
          <a:xfrm>
            <a:off x="478188" y="4969576"/>
            <a:ext cx="3041650" cy="19843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75"/>
              <a:buFont typeface="Arimo"/>
              <a:buNone/>
            </a:pPr>
            <a:r>
              <a:rPr b="1" i="0" lang="en-US" sz="13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rPr>
              <a:t>Skills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1"/>
          <p:cNvSpPr/>
          <p:nvPr/>
        </p:nvSpPr>
        <p:spPr>
          <a:xfrm>
            <a:off x="442912" y="6373049"/>
            <a:ext cx="3257226" cy="123111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138300" lvl="1" marL="17640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Arial"/>
              <a:buNone/>
            </a:pPr>
            <a:r>
              <a:t/>
            </a:r>
            <a:endParaRPr b="0" i="0" sz="800" u="none" cap="none" strike="noStrike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83" name="Google Shape;83;p1"/>
          <p:cNvSpPr/>
          <p:nvPr/>
        </p:nvSpPr>
        <p:spPr>
          <a:xfrm>
            <a:off x="3932566" y="2238374"/>
            <a:ext cx="3200141" cy="5123657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1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Inter"/>
              <a:buNone/>
            </a:pPr>
            <a:r>
              <a:rPr b="1" i="0" lang="en-US" sz="8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Company – Position</a:t>
            </a:r>
            <a:endParaRPr b="1" i="0" sz="800" u="none" cap="none" strike="noStrike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1" marL="0" marR="0" rtl="0" algn="just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"/>
              <a:buFont typeface="Inter"/>
              <a:buNone/>
            </a:pPr>
            <a:r>
              <a:rPr b="1" i="0" lang="en-US" sz="8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Project: </a:t>
            </a:r>
            <a:endParaRPr b="1" i="0" sz="800" u="none" cap="none" strike="noStrike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1" marL="0" marR="0" rtl="0" algn="just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600"/>
              <a:buFont typeface="Inter"/>
              <a:buNone/>
            </a:pPr>
            <a:r>
              <a:rPr b="1" i="0" lang="en-US" sz="8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May 2020 – Present ( 2+ years )</a:t>
            </a:r>
            <a:endParaRPr b="1" i="0" sz="800" u="none" cap="none" strike="noStrike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1" marL="0" marR="0" rtl="0" algn="just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600"/>
              <a:buFont typeface="Inter"/>
              <a:buNone/>
            </a:pPr>
            <a:r>
              <a:rPr b="1" i="0" lang="en-US" sz="8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Responsibilities:</a:t>
            </a:r>
            <a:endParaRPr b="1" i="0" sz="800" u="none" cap="none" strike="noStrike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266700" lvl="1" marL="285750" marR="0" rtl="0" algn="just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Font typeface="Inter Light"/>
              <a:buChar char="►"/>
            </a:pPr>
            <a:r>
              <a:rPr b="1" i="0" lang="en-US" sz="800" u="none" cap="none" strike="noStrike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Lorem ipsum dolor sit amet, consectetur adipiscing elit;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6700" lvl="1" marL="285750" marR="0" rtl="0" algn="just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Font typeface="Inter Light"/>
              <a:buChar char="►"/>
            </a:pPr>
            <a:r>
              <a:rPr b="0" i="0" lang="en-US" sz="800" u="none" cap="none" strike="noStrike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Lorem ipsum dolor sit amet, consectetur adipiscing elit.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6700" lvl="1" marL="285750" marR="0" rtl="0" algn="just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Font typeface="Inter Light"/>
              <a:buChar char="►"/>
            </a:pPr>
            <a:r>
              <a:rPr b="0" i="0" lang="en-US" sz="800" u="none" cap="none" strike="noStrike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Lorem ipsum dolor sit amet, consectetur adipiscing elit;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6700" lvl="1" marL="285750" marR="0" rtl="0" algn="just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Font typeface="Inter Light"/>
              <a:buChar char="►"/>
            </a:pPr>
            <a:r>
              <a:rPr b="0" i="0" lang="en-US" sz="800" u="none" cap="none" strike="noStrike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Lorem ipsum dolor sit amet, consectetur adipiscing elit;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6700" lvl="1" marL="285750" marR="0" rtl="0" algn="just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Font typeface="Inter Light"/>
              <a:buChar char="►"/>
            </a:pPr>
            <a:r>
              <a:rPr b="0" i="0" lang="en-US" sz="800" u="none" cap="none" strike="noStrike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Lorem ipsum dolor sit amet, consectetur adipiscing elit.</a:t>
            </a:r>
            <a:endParaRPr b="1" i="0" sz="800" u="none" cap="none" strike="noStrike"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indent="0" lvl="1" marL="0" marR="0" rtl="0" algn="just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Font typeface="Inter Light"/>
              <a:buNone/>
            </a:pPr>
            <a:r>
              <a:t/>
            </a:r>
            <a:endParaRPr b="1" i="0" sz="800" u="none" cap="none" strike="noStrike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1" marL="0" marR="0" rtl="0" algn="just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Font typeface="Inter"/>
              <a:buNone/>
            </a:pPr>
            <a:r>
              <a:rPr b="1" i="0" lang="en-US" sz="8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Company – Position</a:t>
            </a:r>
            <a:endParaRPr b="1" i="0" sz="800" u="none" cap="none" strike="noStrike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1" marL="0" marR="0" rtl="0" algn="just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Font typeface="Inter"/>
              <a:buNone/>
            </a:pPr>
            <a:r>
              <a:rPr b="1" i="0" lang="en-US" sz="8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Project:</a:t>
            </a:r>
            <a:endParaRPr b="1" i="0" sz="800" u="none" cap="none" strike="noStrike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1" marL="0" marR="0" rtl="0" algn="just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600"/>
              <a:buFont typeface="Inter"/>
              <a:buNone/>
            </a:pPr>
            <a:r>
              <a:rPr b="1" i="0" lang="en-US" sz="8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Apr  2019 – May 2020 ( 1+  years )</a:t>
            </a:r>
            <a:endParaRPr b="1" i="0" sz="800" u="none" cap="none" strike="noStrike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en-US" sz="8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Responsibilities:</a:t>
            </a:r>
            <a:endParaRPr b="1" i="0" sz="800" u="none" cap="none" strike="noStrike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266700" lvl="1" marL="285750" marR="0" rtl="0" algn="just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600"/>
              <a:buFont typeface="Inter Light"/>
              <a:buChar char="►"/>
            </a:pPr>
            <a:r>
              <a:rPr b="1" i="0" lang="en-US" sz="800" u="none" cap="none" strike="noStrike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Lorem ipsum dolor sit amet, consectetur adipiscing elit</a:t>
            </a:r>
            <a:r>
              <a:rPr b="0" i="0" lang="en-US" sz="800" u="none" cap="none" strike="noStrike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;</a:t>
            </a:r>
            <a:endParaRPr b="0" i="0" sz="800" u="none" cap="none" strike="noStrike"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indent="-266700" lvl="1" marL="285750" marR="0" rtl="0" algn="just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Font typeface="Inter Light"/>
              <a:buChar char="►"/>
            </a:pPr>
            <a:r>
              <a:rPr b="1" i="0" lang="en-US" sz="800" u="none" cap="none" strike="noStrike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Lorem ipsum dolor sit amet, consectetur adipiscing elit;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6700" lvl="1" marL="285750" marR="0" rtl="0" algn="just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Font typeface="Inter Light"/>
              <a:buChar char="►"/>
            </a:pPr>
            <a:r>
              <a:rPr b="0" i="0" lang="en-US" sz="800" u="none" cap="none" strike="noStrike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Lorem ipsum dolor sit amet, consectetur adipiscing elit.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6700" lvl="1" marL="285750" marR="0" rtl="0" algn="just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Font typeface="Inter Light"/>
              <a:buChar char="►"/>
            </a:pPr>
            <a:r>
              <a:rPr b="0" i="0" lang="en-US" sz="800" u="none" cap="none" strike="noStrike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Lorem ipsum dolor sit amet, consectetur adipiscing elit;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6700" lvl="1" marL="285750" marR="0" rtl="0" algn="just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Font typeface="Inter Light"/>
              <a:buChar char="►"/>
            </a:pPr>
            <a:r>
              <a:rPr b="0" i="0" lang="en-US" sz="800" u="none" cap="none" strike="noStrike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Lorem ipsum dolor sit amet, consectetur adipiscing elit;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6700" lvl="1" marL="285750" marR="0" rtl="0" algn="just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Font typeface="Inter Light"/>
              <a:buChar char="►"/>
            </a:pPr>
            <a:r>
              <a:rPr b="0" i="0" lang="en-US" sz="800" u="none" cap="none" strike="noStrike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Lorem ipsum dolor sit amet, consectetur adipiscing elit.</a:t>
            </a:r>
            <a:endParaRPr b="0" i="0" sz="800" u="none" cap="none" strike="noStrike"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indent="-138300" lvl="1" marL="176400" marR="0" rtl="0" algn="just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Font typeface="Inter Light"/>
              <a:buNone/>
            </a:pPr>
            <a:r>
              <a:t/>
            </a:r>
            <a:endParaRPr b="0" i="0" sz="800" u="none" cap="none" strike="noStrike"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indent="0" lvl="1" marL="0" marR="0" rtl="0" algn="just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Font typeface="Inter"/>
              <a:buNone/>
            </a:pPr>
            <a:r>
              <a:rPr b="1" i="0" lang="en-US" sz="8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Company – Position</a:t>
            </a:r>
            <a:endParaRPr b="1" i="0" sz="800" u="none" cap="none" strike="noStrike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1" marL="0" marR="0" rtl="0" algn="just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Font typeface="Inter"/>
              <a:buNone/>
            </a:pPr>
            <a:r>
              <a:rPr b="1" i="0" lang="en-US" sz="8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Project:</a:t>
            </a:r>
            <a:endParaRPr b="1" i="0" sz="800" u="none" cap="none" strike="noStrike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1" marL="0" marR="0" rtl="0" algn="just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600"/>
              <a:buFont typeface="Inter"/>
              <a:buNone/>
            </a:pPr>
            <a:r>
              <a:rPr b="1" i="0" lang="en-US" sz="8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Dec 2015 – Apr  2019 ( 3 years 4 months )</a:t>
            </a:r>
            <a:endParaRPr b="1" i="0" sz="800" u="none" cap="none" strike="noStrike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en-US" sz="8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Responsibilities:</a:t>
            </a:r>
            <a:endParaRPr b="1" i="0" sz="800" u="none" cap="none" strike="noStrike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266700" lvl="1" marL="285750" marR="0" rtl="0" algn="just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Font typeface="Inter Light"/>
              <a:buChar char="►"/>
            </a:pPr>
            <a:r>
              <a:rPr b="1" i="0" lang="en-US" sz="800" u="none" cap="none" strike="noStrike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Lorem ipsum dolor sit amet, consectetur adipiscing elit;</a:t>
            </a:r>
            <a:endParaRPr b="0" i="0" sz="800" u="none" cap="none" strike="noStrike"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indent="-266700" lvl="1" marL="285750" marR="0" rtl="0" algn="just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Font typeface="Inter Light"/>
              <a:buChar char="►"/>
            </a:pPr>
            <a:r>
              <a:rPr b="0" i="0" lang="en-US" sz="800" u="none" cap="none" strike="noStrike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Lorem ipsum dolor sit amet, consectetur adipiscing elit;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6700" lvl="1" marL="285750" marR="0" rtl="0" algn="just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Font typeface="Inter Light"/>
              <a:buChar char="►"/>
            </a:pPr>
            <a:r>
              <a:rPr b="1" i="0" lang="en-US" sz="800" u="none" cap="none" strike="noStrike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Lorem ipsum dolor sit amet, consectetur adipiscing elit;</a:t>
            </a:r>
            <a:endParaRPr b="0" i="0" sz="800" u="none" cap="none" strike="noStrike"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indent="-266700" lvl="1" marL="285750" marR="0" rtl="0" algn="just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Font typeface="Inter Light"/>
              <a:buChar char="►"/>
            </a:pPr>
            <a:r>
              <a:rPr b="0" i="0" lang="en-US" sz="800" u="none" cap="none" strike="noStrike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Lorem ipsum dolor sit amet, consectetur adipiscing elit;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6700" lvl="1" marL="285750" marR="0" rtl="0" algn="just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Font typeface="Inter Light"/>
              <a:buChar char="►"/>
            </a:pPr>
            <a:r>
              <a:rPr b="0" i="0" lang="en-US" sz="800" u="none" cap="none" strike="noStrike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Lorem ipsum dolor sit amet, consectetur adipiscing elit;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6700" lvl="1" marL="285750" marR="0" rtl="0" algn="just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Font typeface="Inter Light"/>
              <a:buChar char="►"/>
            </a:pPr>
            <a:r>
              <a:rPr b="1" i="0" lang="en-US" sz="800" u="none" cap="none" strike="noStrike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Lorem ipsum dolor sit amet, consectetur adipiscing elit;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266700" lvl="1" marL="285750" marR="0" rtl="0" algn="just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Font typeface="Inter Light"/>
              <a:buChar char="►"/>
            </a:pPr>
            <a:r>
              <a:rPr b="0" i="0" lang="en-US" sz="800" u="none" cap="none" strike="noStrike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Lorem ipsum dolor sit amet, consectetur adipiscing elit;</a:t>
            </a:r>
            <a:endParaRPr b="0" i="0" sz="800" u="none" cap="none" strike="noStrike"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t/>
            </a:r>
            <a:endParaRPr b="1" i="0" sz="800" u="none" cap="none" strike="noStrike"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id="84" name="Google Shape;84;p1"/>
          <p:cNvSpPr/>
          <p:nvPr/>
        </p:nvSpPr>
        <p:spPr>
          <a:xfrm>
            <a:off x="7318375" y="2107272"/>
            <a:ext cx="3200100" cy="2957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1" marL="0" marR="0" rtl="0" algn="just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-US" sz="8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Company – Position</a:t>
            </a:r>
            <a:endParaRPr b="1" i="0" sz="800" u="none" cap="none" strike="noStrike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1" marL="0" marR="0" rtl="0" algn="just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-US" sz="8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Project: </a:t>
            </a:r>
            <a:endParaRPr b="1" i="0" sz="800" u="none" cap="none" strike="noStrike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1" marL="0" marR="0" rtl="0" algn="just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600"/>
              <a:buFont typeface="Inter"/>
              <a:buNone/>
            </a:pPr>
            <a:r>
              <a:rPr b="1" i="0" lang="en-US" sz="8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Responsibilities:</a:t>
            </a:r>
            <a:endParaRPr b="1" i="0" sz="800" u="none" cap="none" strike="noStrike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1" marL="0" marR="0" rtl="0" algn="just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-US" sz="8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Oct 2013 – Nov  2015 ( 2 years 1 month )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76400" lvl="1" marL="176400" marR="0" rtl="0" algn="just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Font typeface="Inter Light"/>
              <a:buChar char="►"/>
            </a:pPr>
            <a:r>
              <a:rPr b="1" i="0" lang="en-US" sz="800" u="none" cap="none" strike="noStrike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Lorem ipsum dolor sit amet, consectetur adipiscing elit;</a:t>
            </a:r>
            <a:endParaRPr b="1" i="0" sz="800" u="none" cap="none" strike="noStrike"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indent="-176400" lvl="1" marL="176400" marR="0" rtl="0" algn="just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Font typeface="Inter Light"/>
              <a:buChar char="►"/>
            </a:pPr>
            <a:r>
              <a:rPr b="1" i="0" lang="en-US" sz="800" u="none" cap="none" strike="noStrike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Lorem ipsum dolor sit amet, consectetur adipiscing elit;</a:t>
            </a:r>
            <a:endParaRPr b="0" i="0" sz="800" u="none" cap="none" strike="noStrike"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indent="-176400" lvl="1" marL="176400" marR="0" rtl="0" algn="just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Font typeface="Inter Light"/>
              <a:buChar char="►"/>
            </a:pPr>
            <a:r>
              <a:rPr b="0" i="0" lang="en-US" sz="800" u="none" cap="none" strike="noStrike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Lorem ipsum dolor sit amet, consectetur adipiscing elit;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76400" lvl="1" marL="176400" marR="0" rtl="0" algn="just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Font typeface="Inter Light"/>
              <a:buChar char="►"/>
            </a:pPr>
            <a:r>
              <a:rPr b="1" i="0" lang="en-US" sz="800" u="none" cap="none" strike="noStrike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Lorem ipsum dolor sit amet, consectetur adipiscing elit;</a:t>
            </a:r>
            <a:endParaRPr b="1" i="0" sz="800" u="none" cap="none" strike="noStrike"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indent="-176400" lvl="1" marL="176400" marR="0" rtl="0" algn="just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Font typeface="Inter Light"/>
              <a:buChar char="►"/>
            </a:pPr>
            <a:r>
              <a:rPr b="0" i="0" lang="en-US" sz="800" u="none" cap="none" strike="noStrike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Lorem ipsum dolor sit amet, consectetur adipiscing elit;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76400" lvl="1" marL="176400" marR="0" rtl="0" algn="just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Font typeface="Inter Light"/>
              <a:buChar char="►"/>
            </a:pPr>
            <a:r>
              <a:rPr b="1" i="0" lang="en-US" sz="800" u="none" cap="none" strike="noStrike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Lorem ipsum dolor sit amet, consectetur adipiscing elit;</a:t>
            </a:r>
            <a:endParaRPr b="1" i="0" sz="800" u="none" cap="none" strike="noStrike"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t/>
            </a:r>
            <a:endParaRPr b="1" i="0" sz="800" u="none" cap="none" strike="noStrike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en-US" sz="8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Company – Position</a:t>
            </a:r>
            <a:endParaRPr b="1" i="0" sz="800" u="none" cap="none" strike="noStrike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en-US" sz="8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Project:</a:t>
            </a:r>
            <a:endParaRPr b="1" i="0" sz="800" u="none" cap="none" strike="noStrike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en-US" sz="8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Mar 2014 – July  2014 ( 5 months )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rPr b="1" i="0" lang="en-US" sz="8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Responsibilities:</a:t>
            </a:r>
            <a:endParaRPr b="1" i="0" sz="800" u="none" cap="none" strike="noStrike"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indent="-176400" lvl="1" marL="176400" marR="0" rtl="0" algn="just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Font typeface="Inter Light"/>
              <a:buChar char="►"/>
            </a:pPr>
            <a:r>
              <a:rPr b="1" i="0" lang="en-US" sz="800" u="none" cap="none" strike="noStrike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Lorem ipsum dolor sit amet, consectetur adipiscing elit;</a:t>
            </a:r>
            <a:endParaRPr b="1" i="0" sz="800" u="none" cap="none" strike="noStrike"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indent="-176400" lvl="1" marL="176400" marR="0" rtl="0" algn="just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Font typeface="Inter Light"/>
              <a:buChar char="►"/>
            </a:pPr>
            <a:r>
              <a:rPr b="1" i="0" lang="en-US" sz="800" u="none" cap="none" strike="noStrike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Lorem ipsum dolor sit amet, consectetur adipiscing elit;</a:t>
            </a:r>
            <a:endParaRPr b="1" i="0" sz="800" u="none" cap="none" strike="noStrike"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indent="-176400" lvl="1" marL="176400" marR="0" rtl="0" algn="just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Font typeface="Inter Light"/>
              <a:buChar char="►"/>
            </a:pPr>
            <a:r>
              <a:rPr b="1" i="0" lang="en-US" sz="800" u="none" cap="none" strike="noStrike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Lorem ipsum dolor sit amet, consectetur adipiscing elit;</a:t>
            </a:r>
            <a:endParaRPr b="1" i="0" sz="800" u="none" cap="none" strike="noStrike"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indent="-176400" lvl="1" marL="176400" marR="0" rtl="0" algn="just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Font typeface="Inter Light"/>
              <a:buChar char="►"/>
            </a:pPr>
            <a:r>
              <a:rPr b="1" i="0" lang="en-US" sz="800" u="none" cap="none" strike="noStrike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Lorem ipsum dolor sit amet, consectetur adipiscing elit;</a:t>
            </a:r>
            <a:endParaRPr b="1" i="0" sz="800" u="none" cap="none" strike="noStrike"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id="85" name="Google Shape;85;p1"/>
          <p:cNvSpPr/>
          <p:nvPr/>
        </p:nvSpPr>
        <p:spPr>
          <a:xfrm>
            <a:off x="446756" y="5252339"/>
            <a:ext cx="3268710" cy="1292662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-177800" lvl="0" marL="177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Char char="►"/>
            </a:pPr>
            <a:r>
              <a:rPr b="1" i="0" lang="en-US" sz="800" u="none" cap="none" strike="noStrike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Lorem ipsum </a:t>
            </a:r>
            <a:endParaRPr b="0" i="0" sz="800" u="none" cap="none" strike="noStrike"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indent="-177800" lvl="0" marL="177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Char char="►"/>
            </a:pPr>
            <a:r>
              <a:rPr b="1" i="0" lang="en-US" sz="800" u="none" cap="none" strike="noStrike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Lorem ipsum</a:t>
            </a:r>
            <a:endParaRPr b="0" i="0" sz="800" u="none" cap="none" strike="noStrike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-177800" lvl="0" marL="177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Char char="►"/>
            </a:pPr>
            <a:r>
              <a:rPr b="1" i="0" lang="en-US" sz="800" u="none" cap="none" strike="noStrike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Lorem ipsum </a:t>
            </a:r>
            <a:endParaRPr b="0" i="0" sz="800" u="none" cap="none" strike="noStrike"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indent="-177800" lvl="0" marL="177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Char char="►"/>
            </a:pPr>
            <a:r>
              <a:rPr b="1" i="0" lang="en-US" sz="800" u="none" cap="none" strike="noStrike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Lorem ipsum:</a:t>
            </a:r>
            <a:r>
              <a:rPr b="0" i="0" lang="en-US" sz="800" u="none" cap="none" strike="noStrike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 </a:t>
            </a:r>
            <a:endParaRPr b="0" i="0" sz="800" u="none" cap="none" strike="noStrike"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indent="-177800" lvl="0" marL="177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Char char="►"/>
            </a:pPr>
            <a:r>
              <a:rPr b="1" i="0" lang="en-US" sz="800" u="none" cap="none" strike="noStrike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Lorem ipsum </a:t>
            </a:r>
            <a:endParaRPr b="0" i="0" sz="800" u="none" cap="none" strike="noStrike"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indent="-177800" lvl="0" marL="177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Char char="►"/>
            </a:pPr>
            <a:r>
              <a:rPr b="1" i="0" lang="en-US" sz="800" u="none" cap="none" strike="noStrike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Lorem ipsum </a:t>
            </a:r>
            <a:endParaRPr b="0" i="0" sz="800" u="none" cap="none" strike="noStrike"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id="86" name="Google Shape;86;p1"/>
          <p:cNvSpPr txBox="1"/>
          <p:nvPr/>
        </p:nvSpPr>
        <p:spPr>
          <a:xfrm>
            <a:off x="8258500" y="811238"/>
            <a:ext cx="19686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600"/>
              <a:buFont typeface="Arial"/>
              <a:buNone/>
            </a:pPr>
            <a:r>
              <a:rPr b="1" i="0" lang="en-US" sz="36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codertal</a:t>
            </a:r>
            <a:endParaRPr b="1" i="0" sz="3600" u="none" cap="none" strike="noStrike">
              <a:solidFill>
                <a:srgbClr val="FFFFFF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7" name="Google Shape;87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629525" y="888426"/>
            <a:ext cx="685800" cy="685800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"/>
          <p:cNvSpPr txBox="1"/>
          <p:nvPr/>
        </p:nvSpPr>
        <p:spPr>
          <a:xfrm>
            <a:off x="4921275" y="785675"/>
            <a:ext cx="23970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Phone:  </a:t>
            </a:r>
            <a:endParaRPr b="1" i="0" sz="1200" u="none" cap="none" strike="noStrike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t/>
            </a:r>
            <a:endParaRPr b="1" i="0" sz="1200" u="none" cap="none" strike="noStrike">
              <a:solidFill>
                <a:srgbClr val="FFFFFF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1" i="0" lang="en-US" sz="1200" u="none" cap="none" strike="noStrike">
                <a:solidFill>
                  <a:srgbClr val="FFFFFF"/>
                </a:solidFill>
                <a:latin typeface="Inter"/>
                <a:ea typeface="Inter"/>
                <a:cs typeface="Inter"/>
                <a:sym typeface="Inter"/>
              </a:rPr>
              <a:t>Email:</a:t>
            </a:r>
            <a:br>
              <a:rPr b="1" i="0" lang="en-US" sz="1200" u="none" cap="none" strike="noStrike">
                <a:solidFill>
                  <a:srgbClr val="000000"/>
                </a:solidFill>
                <a:latin typeface="Inter"/>
                <a:ea typeface="Inter"/>
                <a:cs typeface="Inter"/>
                <a:sym typeface="Inter"/>
              </a:rPr>
            </a:br>
            <a:endParaRPr b="1" i="0" sz="1200" u="none" cap="none" strike="noStrike">
              <a:solidFill>
                <a:srgbClr val="000000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  <p:sp>
        <p:nvSpPr>
          <p:cNvPr id="89" name="Google Shape;89;p1"/>
          <p:cNvSpPr/>
          <p:nvPr/>
        </p:nvSpPr>
        <p:spPr>
          <a:xfrm>
            <a:off x="7318266" y="4969662"/>
            <a:ext cx="3040200" cy="198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975"/>
              <a:buFont typeface="Arimo"/>
              <a:buNone/>
            </a:pPr>
            <a:r>
              <a:rPr b="1" i="0" lang="en-US" sz="1300" u="none" cap="none" strike="noStrike">
                <a:solidFill>
                  <a:schemeClr val="accent1"/>
                </a:solidFill>
                <a:latin typeface="Inter"/>
                <a:ea typeface="Inter"/>
                <a:cs typeface="Inter"/>
                <a:sym typeface="Inter"/>
              </a:rPr>
              <a:t>Education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1"/>
          <p:cNvSpPr/>
          <p:nvPr/>
        </p:nvSpPr>
        <p:spPr>
          <a:xfrm>
            <a:off x="7349800" y="5252350"/>
            <a:ext cx="3200100" cy="1672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1" marL="0" marR="0" rtl="0" algn="just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-US" sz="8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University</a:t>
            </a:r>
            <a:endParaRPr b="1" i="0" sz="800" u="none" cap="none" strike="noStrike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1" marL="0" marR="0" rtl="0" algn="just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-US" sz="8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Specialization:</a:t>
            </a:r>
            <a:endParaRPr b="1" i="0" sz="800" u="none" cap="none" strike="noStrike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1" marL="0" marR="0" rtl="0" algn="just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-US" sz="8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Level: Master </a:t>
            </a:r>
            <a:endParaRPr b="1" i="0" sz="800" u="none" cap="none" strike="noStrike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1" marL="0" marR="0" rtl="0" algn="just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-US" sz="8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Oct 2009 – Jun  2010 ( 1 year )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76400" lvl="1" marL="176400" marR="0" rtl="0" algn="just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Font typeface="Inter Light"/>
              <a:buChar char="►"/>
            </a:pPr>
            <a:r>
              <a:rPr b="1" i="0" lang="en-US" sz="800" u="none" cap="none" strike="noStrike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Lorem ipsum dolor sit amet, consectetur adipiscing elit;</a:t>
            </a:r>
            <a:endParaRPr b="1" i="0" sz="800" u="none" cap="none" strike="noStrike"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indent="0" lvl="0" marL="0" marR="0" rtl="0" algn="just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000000"/>
              </a:buClr>
              <a:buSzPts val="800"/>
              <a:buFont typeface="Arial"/>
              <a:buNone/>
            </a:pPr>
            <a:r>
              <a:t/>
            </a:r>
            <a:endParaRPr b="1" i="0" sz="800" u="none" cap="none" strike="noStrike"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  <a:p>
            <a:pPr indent="0" lvl="1" marL="0" marR="0" rtl="0" algn="just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-US" sz="8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University</a:t>
            </a:r>
            <a:endParaRPr b="1" i="0" sz="800" u="none" cap="none" strike="noStrike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1" marL="0" marR="0" rtl="0" algn="just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-US" sz="8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Specialization:</a:t>
            </a:r>
            <a:endParaRPr b="1" i="0" sz="800" u="none" cap="none" strike="noStrike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1" marL="0" marR="0" rtl="0" algn="just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-US" sz="8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Level: Bachelor </a:t>
            </a:r>
            <a:endParaRPr b="1" i="0" sz="800" u="none" cap="none" strike="noStrike">
              <a:solidFill>
                <a:schemeClr val="dk1"/>
              </a:solidFill>
              <a:latin typeface="Inter"/>
              <a:ea typeface="Inter"/>
              <a:cs typeface="Inter"/>
              <a:sym typeface="Inter"/>
            </a:endParaRPr>
          </a:p>
          <a:p>
            <a:pPr indent="0" lvl="1" marL="0" marR="0" rtl="0" algn="just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i="0" lang="en-US" sz="800" u="none" cap="none" strike="noStrike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Oct 2005 – Jun  2009 ( 4 years )</a:t>
            </a:r>
            <a:endParaRPr b="0" i="0" sz="14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-176400" lvl="1" marL="176400" marR="0" rtl="0" algn="just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chemeClr val="dk1"/>
              </a:buClr>
              <a:buSzPts val="600"/>
              <a:buFont typeface="Inter Light"/>
              <a:buChar char="►"/>
            </a:pPr>
            <a:r>
              <a:rPr b="1" i="0" lang="en-US" sz="800" u="none" cap="none" strike="noStrike">
                <a:solidFill>
                  <a:schemeClr val="dk1"/>
                </a:solidFill>
                <a:latin typeface="Inter Light"/>
                <a:ea typeface="Inter Light"/>
                <a:cs typeface="Inter Light"/>
                <a:sym typeface="Inter Light"/>
              </a:rPr>
              <a:t>Lorem ipsum dolor sit amet, consectetur adipiscing elit;</a:t>
            </a:r>
            <a:endParaRPr b="1" i="0" sz="800" u="none" cap="none" strike="noStrike">
              <a:solidFill>
                <a:schemeClr val="dk1"/>
              </a:solidFill>
              <a:latin typeface="Inter Light"/>
              <a:ea typeface="Inter Light"/>
              <a:cs typeface="Inter Light"/>
              <a:sym typeface="Inter Ligh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Proposal Template for PP and Loadset">
  <a:themeElements>
    <a:clrScheme name="Proposal Template for PP and Loadset 1">
      <a:dk1>
        <a:srgbClr val="000000"/>
      </a:dk1>
      <a:lt1>
        <a:srgbClr val="FFFFFF"/>
      </a:lt1>
      <a:dk2>
        <a:srgbClr val="000000"/>
      </a:dk2>
      <a:lt2>
        <a:srgbClr val="F2F2F2"/>
      </a:lt2>
      <a:accent1>
        <a:srgbClr val="7F7E82"/>
      </a:accent1>
      <a:accent2>
        <a:srgbClr val="FFE600"/>
      </a:accent2>
      <a:accent3>
        <a:srgbClr val="FFFFFF"/>
      </a:accent3>
      <a:accent4>
        <a:srgbClr val="000000"/>
      </a:accent4>
      <a:accent5>
        <a:srgbClr val="C0C0C1"/>
      </a:accent5>
      <a:accent6>
        <a:srgbClr val="E7D000"/>
      </a:accent6>
      <a:hlink>
        <a:srgbClr val="A5A4A7"/>
      </a:hlink>
      <a:folHlink>
        <a:srgbClr val="CCCBC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2004-06-10T11:54:09Z</dcterms:created>
  <dc:creator>Delia Setiawan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0x0101007955C87B2BB16445AFB43AF3DF32E735</vt:lpwstr>
  </property>
  <property fmtid="{D5CDD505-2E9C-101B-9397-08002B2CF9AE}" pid="3" name="_dlc_DocIdItemGuid">
    <vt:lpwstr>43e826b4-5aff-4179-8155-20b7653e528c</vt:lpwstr>
  </property>
  <property fmtid="{D5CDD505-2E9C-101B-9397-08002B2CF9AE}" pid="4" name="EYContentType">
    <vt:lpwstr>1;#CV|d9e8f3fc-dc7d-453d-9df1-1e9e3502f833</vt:lpwstr>
  </property>
  <property fmtid="{D5CDD505-2E9C-101B-9397-08002B2CF9AE}" pid="5" name="Sector">
    <vt:lpwstr>96;#Power and Utilities|441501a3-8b68-4539-930a-0f23259a219b;#96;#Power and Utilities|441501a3-8b68-4539-930a-0f23259a219b</vt:lpwstr>
  </property>
  <property fmtid="{D5CDD505-2E9C-101B-9397-08002B2CF9AE}" pid="6" name="GeographicApplicability">
    <vt:lpwstr>923;#Dublin|07606f35-475a-4077-8299-3b3dd26b39dd;#923;#Dublin|07606f35-475a-4077-8299-3b3dd26b39dd</vt:lpwstr>
  </property>
  <property fmtid="{D5CDD505-2E9C-101B-9397-08002B2CF9AE}" pid="7" name="ContentLanguage">
    <vt:lpwstr>6;#English|556a818d-2fa5-4ece-a7c0-2ca1d2dc5c77;#6;#English|556a818d-2fa5-4ece-a7c0-2ca1d2dc5c77</vt:lpwstr>
  </property>
  <property fmtid="{D5CDD505-2E9C-101B-9397-08002B2CF9AE}" pid="8" name="ServiceLineFunction">
    <vt:lpwstr>11;#Advisory|05f56918-abb4-4fc6-b748-1264d80bab20;#11;#Advisory|05f56918-abb4-4fc6-b748-1264d80bab20</vt:lpwstr>
  </property>
</Properties>
</file>