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7561250" cx="10693400"/>
  <p:notesSz cx="6731000" cy="9855200"/>
  <p:embeddedFontLst>
    <p:embeddedFont>
      <p:font typeface="Inter Light"/>
      <p:regular r:id="rId7"/>
      <p:bold r:id="rId8"/>
    </p:embeddedFont>
    <p:embeddedFont>
      <p:font typeface="Inter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2">
          <p15:clr>
            <a:srgbClr val="A4A3A4"/>
          </p15:clr>
        </p15:guide>
        <p15:guide id="2" orient="horz" pos="797">
          <p15:clr>
            <a:srgbClr val="A4A3A4"/>
          </p15:clr>
        </p15:guide>
        <p15:guide id="3" orient="horz" pos="1585">
          <p15:clr>
            <a:srgbClr val="A4A3A4"/>
          </p15:clr>
        </p15:guide>
        <p15:guide id="4" pos="392">
          <p15:clr>
            <a:srgbClr val="A4A3A4"/>
          </p15:clr>
        </p15:guide>
        <p15:guide id="5" pos="6584">
          <p15:clr>
            <a:srgbClr val="A4A3A4"/>
          </p15:clr>
        </p15:guide>
        <p15:guide id="6" pos="4432">
          <p15:clr>
            <a:srgbClr val="A4A3A4"/>
          </p15:clr>
        </p15:guide>
        <p15:guide id="7" pos="6355">
          <p15:clr>
            <a:srgbClr val="A4A3A4"/>
          </p15:clr>
        </p15:guide>
        <p15:guide id="8" pos="2308">
          <p15:clr>
            <a:srgbClr val="A4A3A4"/>
          </p15:clr>
        </p15:guide>
        <p15:guide id="9" pos="2414">
          <p15:clr>
            <a:srgbClr val="A4A3A4"/>
          </p15:clr>
        </p15:guide>
        <p15:guide id="10" pos="4326">
          <p15:clr>
            <a:srgbClr val="A4A3A4"/>
          </p15:clr>
        </p15:guide>
      </p15:sldGuideLst>
    </p:ext>
    <p:ext uri="{2D200454-40CA-4A62-9FC3-DE9A4176ACB9}">
      <p15:notesGuideLst>
        <p15:guide id="1" orient="horz" pos="3104">
          <p15:clr>
            <a:srgbClr val="A4A3A4"/>
          </p15:clr>
        </p15:guide>
        <p15:guide id="2" pos="212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1" roundtripDataSignature="AMtx7mjSi1AMXpn3TESUfOxBzCromYzG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2" orient="horz"/>
        <p:guide pos="797" orient="horz"/>
        <p:guide pos="1585" orient="horz"/>
        <p:guide pos="392"/>
        <p:guide pos="6584"/>
        <p:guide pos="4432"/>
        <p:guide pos="6355"/>
        <p:guide pos="2308"/>
        <p:guide pos="2414"/>
        <p:guide pos="4326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04" orient="horz"/>
        <p:guide pos="212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Inter-bold.fntdata"/><Relationship Id="rId9" Type="http://schemas.openxmlformats.org/officeDocument/2006/relationships/font" Target="fonts/Inter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nterLight-regular.fntdata"/><Relationship Id="rId8" Type="http://schemas.openxmlformats.org/officeDocument/2006/relationships/font" Target="fonts/Inter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16238" cy="49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13175" y="0"/>
            <a:ext cx="2916238" cy="49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52475" y="739775"/>
            <a:ext cx="5226050" cy="3695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4688" y="4681538"/>
            <a:ext cx="5383212" cy="4433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61488"/>
            <a:ext cx="2916238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25" lIns="91450" spcFirstLastPara="1" rIns="91450" wrap="square" tIns="457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13175" y="9361488"/>
            <a:ext cx="2916238" cy="492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25" lIns="91450" spcFirstLastPara="1" rIns="91450" wrap="square" tIns="457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/>
          <p:nvPr>
            <p:ph idx="1" type="body"/>
          </p:nvPr>
        </p:nvSpPr>
        <p:spPr>
          <a:xfrm>
            <a:off x="674688" y="4681538"/>
            <a:ext cx="5383212" cy="4433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5" lIns="91450" spcFirstLastPara="1" rIns="91450" wrap="square" tIns="457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4" name="Google Shape;74;p1:notes"/>
          <p:cNvSpPr/>
          <p:nvPr>
            <p:ph idx="2" type="sldImg"/>
          </p:nvPr>
        </p:nvSpPr>
        <p:spPr>
          <a:xfrm>
            <a:off x="752475" y="739775"/>
            <a:ext cx="5226050" cy="3695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832225" y="373063"/>
            <a:ext cx="6243638" cy="8905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3832225" y="373063"/>
            <a:ext cx="6243638" cy="8905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 rot="5400000">
            <a:off x="2643982" y="-627856"/>
            <a:ext cx="5399087" cy="946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400"/>
              <a:buNone/>
              <a:defRPr/>
            </a:lvl3pPr>
            <a:lvl4pPr indent="-314325" lvl="3" marL="1828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4pPr>
            <a:lvl5pPr indent="-314325" lvl="4" marL="22860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5pPr>
            <a:lvl6pPr indent="-314325" lvl="5" marL="27432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6pPr>
            <a:lvl7pPr indent="-314325" lvl="6" marL="32004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7pPr>
            <a:lvl8pPr indent="-314325" lvl="7" marL="3657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8pPr>
            <a:lvl9pPr indent="-314325" lvl="8" marL="4114800" algn="l">
              <a:lnSpc>
                <a:spcPct val="100000"/>
              </a:lnSpc>
              <a:spcBef>
                <a:spcPts val="720"/>
              </a:spcBef>
              <a:spcAft>
                <a:spcPts val="720"/>
              </a:spcAft>
              <a:buSzPts val="1350"/>
              <a:buChar char="►"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title"/>
          </p:nvPr>
        </p:nvSpPr>
        <p:spPr>
          <a:xfrm rot="5400000">
            <a:off x="5677695" y="2405857"/>
            <a:ext cx="6430962" cy="2365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" type="body"/>
          </p:nvPr>
        </p:nvSpPr>
        <p:spPr>
          <a:xfrm rot="5400000">
            <a:off x="869157" y="115094"/>
            <a:ext cx="6430962" cy="69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400"/>
              <a:buNone/>
              <a:defRPr/>
            </a:lvl3pPr>
            <a:lvl4pPr indent="-314325" lvl="3" marL="1828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4pPr>
            <a:lvl5pPr indent="-314325" lvl="4" marL="22860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5pPr>
            <a:lvl6pPr indent="-314325" lvl="5" marL="27432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6pPr>
            <a:lvl7pPr indent="-314325" lvl="6" marL="32004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7pPr>
            <a:lvl8pPr indent="-314325" lvl="7" marL="3657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8pPr>
            <a:lvl9pPr indent="-314325" lvl="8" marL="4114800" algn="l">
              <a:lnSpc>
                <a:spcPct val="100000"/>
              </a:lnSpc>
              <a:spcBef>
                <a:spcPts val="720"/>
              </a:spcBef>
              <a:spcAft>
                <a:spcPts val="720"/>
              </a:spcAft>
              <a:buSzPts val="1350"/>
              <a:buChar char="►"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ctrTitle"/>
          </p:nvPr>
        </p:nvSpPr>
        <p:spPr>
          <a:xfrm>
            <a:off x="801688" y="2349500"/>
            <a:ext cx="9090025" cy="162083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subTitle"/>
          </p:nvPr>
        </p:nvSpPr>
        <p:spPr>
          <a:xfrm>
            <a:off x="1603375" y="4284663"/>
            <a:ext cx="7486650" cy="19319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5"/>
              <a:buNone/>
              <a:defRPr/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125"/>
              <a:buNone/>
              <a:defRPr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75"/>
              <a:buNone/>
              <a:defRPr/>
            </a:lvl3pPr>
            <a:lvl4pPr lvl="3" algn="ctr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825"/>
              <a:buNone/>
              <a:defRPr/>
            </a:lvl4pPr>
            <a:lvl5pPr lvl="4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825"/>
              <a:buNone/>
              <a:defRPr/>
            </a:lvl5pPr>
            <a:lvl6pPr lvl="5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825"/>
              <a:buNone/>
              <a:defRPr/>
            </a:lvl6pPr>
            <a:lvl7pPr lvl="6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825"/>
              <a:buNone/>
              <a:defRPr/>
            </a:lvl7pPr>
            <a:lvl8pPr lvl="7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825"/>
              <a:buNone/>
              <a:defRPr/>
            </a:lvl8pPr>
            <a:lvl9pPr lvl="8" algn="ctr">
              <a:lnSpc>
                <a:spcPct val="100000"/>
              </a:lnSpc>
              <a:spcBef>
                <a:spcPts val="440"/>
              </a:spcBef>
              <a:spcAft>
                <a:spcPts val="440"/>
              </a:spcAft>
              <a:buSzPts val="825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832225" y="373063"/>
            <a:ext cx="6243638" cy="8905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11188" y="1404938"/>
            <a:ext cx="9464675" cy="5399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400"/>
              <a:buNone/>
              <a:defRPr/>
            </a:lvl3pPr>
            <a:lvl4pPr indent="-314325" lvl="3" marL="1828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4pPr>
            <a:lvl5pPr indent="-314325" lvl="4" marL="22860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5pPr>
            <a:lvl6pPr indent="-314325" lvl="5" marL="27432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6pPr>
            <a:lvl7pPr indent="-314325" lvl="6" marL="32004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7pPr>
            <a:lvl8pPr indent="-314325" lvl="7" marL="3657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/>
            </a:lvl8pPr>
            <a:lvl9pPr indent="-314325" lvl="8" marL="4114800" algn="l">
              <a:lnSpc>
                <a:spcPct val="100000"/>
              </a:lnSpc>
              <a:spcBef>
                <a:spcPts val="720"/>
              </a:spcBef>
              <a:spcAft>
                <a:spcPts val="720"/>
              </a:spcAft>
              <a:buSzPts val="1350"/>
              <a:buChar char="►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350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20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05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050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050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050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050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560"/>
              </a:spcBef>
              <a:spcAft>
                <a:spcPts val="560"/>
              </a:spcAft>
              <a:buSzPts val="1050"/>
              <a:buNone/>
              <a:defRPr sz="1400"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832225" y="373063"/>
            <a:ext cx="6243638" cy="8905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611188" y="1404938"/>
            <a:ext cx="4656137" cy="5399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indent="-228600" lvl="1" marL="91440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SzPts val="1400"/>
              <a:buNone/>
              <a:defRPr sz="2400"/>
            </a:lvl2pPr>
            <a:lvl3pPr indent="-228600" lvl="2" marL="13716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1400"/>
              <a:buNone/>
              <a:defRPr sz="2000"/>
            </a:lvl3pPr>
            <a:lvl4pPr indent="-314325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350"/>
              <a:buChar char="►"/>
              <a:defRPr sz="1800"/>
            </a:lvl4pPr>
            <a:lvl5pPr indent="-314325" lvl="4" marL="22860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 sz="1800"/>
            </a:lvl5pPr>
            <a:lvl6pPr indent="-314325" lvl="5" marL="27432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 sz="1800"/>
            </a:lvl6pPr>
            <a:lvl7pPr indent="-314325" lvl="6" marL="32004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 sz="1800"/>
            </a:lvl7pPr>
            <a:lvl8pPr indent="-314325" lvl="7" marL="3657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 sz="1800"/>
            </a:lvl8pPr>
            <a:lvl9pPr indent="-314325" lvl="8" marL="4114800" algn="l">
              <a:lnSpc>
                <a:spcPct val="100000"/>
              </a:lnSpc>
              <a:spcBef>
                <a:spcPts val="720"/>
              </a:spcBef>
              <a:spcAft>
                <a:spcPts val="720"/>
              </a:spcAft>
              <a:buSzPts val="1350"/>
              <a:buChar char="►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5419725" y="1404938"/>
            <a:ext cx="4656138" cy="5399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indent="-228600" lvl="1" marL="91440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SzPts val="1400"/>
              <a:buNone/>
              <a:defRPr sz="2400"/>
            </a:lvl2pPr>
            <a:lvl3pPr indent="-228600" lvl="2" marL="13716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1400"/>
              <a:buNone/>
              <a:defRPr sz="2000"/>
            </a:lvl3pPr>
            <a:lvl4pPr indent="-314325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350"/>
              <a:buChar char="►"/>
              <a:defRPr sz="1800"/>
            </a:lvl4pPr>
            <a:lvl5pPr indent="-314325" lvl="4" marL="22860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 sz="1800"/>
            </a:lvl5pPr>
            <a:lvl6pPr indent="-314325" lvl="5" marL="27432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 sz="1800"/>
            </a:lvl6pPr>
            <a:lvl7pPr indent="-314325" lvl="6" marL="32004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 sz="1800"/>
            </a:lvl7pPr>
            <a:lvl8pPr indent="-314325" lvl="7" marL="3657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350"/>
              <a:buChar char="►"/>
              <a:defRPr sz="1800"/>
            </a:lvl8pPr>
            <a:lvl9pPr indent="-314325" lvl="8" marL="4114800" algn="l">
              <a:lnSpc>
                <a:spcPct val="100000"/>
              </a:lnSpc>
              <a:spcBef>
                <a:spcPts val="720"/>
              </a:spcBef>
              <a:spcAft>
                <a:spcPts val="720"/>
              </a:spcAft>
              <a:buSzPts val="1350"/>
              <a:buChar char="►"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40"/>
              </a:spcBef>
              <a:spcAft>
                <a:spcPts val="640"/>
              </a:spcAft>
              <a:buSzPts val="1200"/>
              <a:buNone/>
              <a:defRPr b="1" sz="1600"/>
            </a:lvl9pPr>
          </a:lstStyle>
          <a:p/>
        </p:txBody>
      </p:sp>
      <p:sp>
        <p:nvSpPr>
          <p:cNvPr id="42" name="Google Shape;42;p8"/>
          <p:cNvSpPr txBox="1"/>
          <p:nvPr>
            <p:ph idx="2" type="body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1400"/>
              <a:buNone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800"/>
            </a:lvl3pPr>
            <a:lvl4pPr indent="-304800" lvl="3" marL="1828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200"/>
              <a:buChar char="►"/>
              <a:defRPr sz="1600"/>
            </a:lvl4pPr>
            <a:lvl5pPr indent="-304800" lvl="4" marL="22860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Char char="►"/>
              <a:defRPr sz="1600"/>
            </a:lvl5pPr>
            <a:lvl6pPr indent="-304800" lvl="5" marL="2743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Char char="►"/>
              <a:defRPr sz="1600"/>
            </a:lvl6pPr>
            <a:lvl7pPr indent="-304800" lvl="6" marL="32004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Char char="►"/>
              <a:defRPr sz="1600"/>
            </a:lvl7pPr>
            <a:lvl8pPr indent="-304800" lvl="7" marL="3657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Char char="►"/>
              <a:defRPr sz="1600"/>
            </a:lvl8pPr>
            <a:lvl9pPr indent="-304800" lvl="8" marL="4114800" algn="l">
              <a:lnSpc>
                <a:spcPct val="100000"/>
              </a:lnSpc>
              <a:spcBef>
                <a:spcPts val="640"/>
              </a:spcBef>
              <a:spcAft>
                <a:spcPts val="640"/>
              </a:spcAft>
              <a:buSzPts val="1200"/>
              <a:buChar char="►"/>
              <a:defRPr sz="1600"/>
            </a:lvl9pPr>
          </a:lstStyle>
          <a:p/>
        </p:txBody>
      </p:sp>
      <p:sp>
        <p:nvSpPr>
          <p:cNvPr id="43" name="Google Shape;43;p8"/>
          <p:cNvSpPr txBox="1"/>
          <p:nvPr>
            <p:ph idx="3" type="body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15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35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2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640"/>
              </a:spcBef>
              <a:spcAft>
                <a:spcPts val="640"/>
              </a:spcAft>
              <a:buSzPts val="1200"/>
              <a:buNone/>
              <a:defRPr b="1" sz="1600"/>
            </a:lvl9pPr>
          </a:lstStyle>
          <a:p/>
        </p:txBody>
      </p:sp>
      <p:sp>
        <p:nvSpPr>
          <p:cNvPr id="44" name="Google Shape;44;p8"/>
          <p:cNvSpPr txBox="1"/>
          <p:nvPr>
            <p:ph idx="4" type="body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1400"/>
              <a:buNone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sz="1800"/>
            </a:lvl3pPr>
            <a:lvl4pPr indent="-304800" lvl="3" marL="18288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200"/>
              <a:buChar char="►"/>
              <a:defRPr sz="1600"/>
            </a:lvl4pPr>
            <a:lvl5pPr indent="-304800" lvl="4" marL="22860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Char char="►"/>
              <a:defRPr sz="1600"/>
            </a:lvl5pPr>
            <a:lvl6pPr indent="-304800" lvl="5" marL="2743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Char char="►"/>
              <a:defRPr sz="1600"/>
            </a:lvl6pPr>
            <a:lvl7pPr indent="-304800" lvl="6" marL="32004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Char char="►"/>
              <a:defRPr sz="1600"/>
            </a:lvl7pPr>
            <a:lvl8pPr indent="-304800" lvl="7" marL="3657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200"/>
              <a:buChar char="►"/>
              <a:defRPr sz="1600"/>
            </a:lvl8pPr>
            <a:lvl9pPr indent="-304800" lvl="8" marL="4114800" algn="l">
              <a:lnSpc>
                <a:spcPct val="100000"/>
              </a:lnSpc>
              <a:spcBef>
                <a:spcPts val="640"/>
              </a:spcBef>
              <a:spcAft>
                <a:spcPts val="640"/>
              </a:spcAft>
              <a:buSzPts val="1200"/>
              <a:buChar char="►"/>
              <a:defRPr sz="1600"/>
            </a:lvl9pPr>
          </a:lstStyle>
          <a:p/>
        </p:txBody>
      </p:sp>
      <p:sp>
        <p:nvSpPr>
          <p:cNvPr id="45" name="Google Shape;45;p8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indent="-228600" lvl="1" marL="91440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SzPts val="1400"/>
              <a:buNone/>
              <a:defRPr sz="2800"/>
            </a:lvl2pPr>
            <a:lvl3pPr indent="-228600" lvl="2" marL="137160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SzPts val="1400"/>
              <a:buNone/>
              <a:defRPr sz="2400"/>
            </a:lvl3pPr>
            <a:lvl4pPr indent="-323850" lvl="3" marL="18288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1500"/>
              <a:buChar char="►"/>
              <a:defRPr sz="2000"/>
            </a:lvl4pPr>
            <a:lvl5pPr indent="-32385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500"/>
              <a:buChar char="►"/>
              <a:defRPr sz="2000"/>
            </a:lvl5pPr>
            <a:lvl6pPr indent="-3238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500"/>
              <a:buChar char="►"/>
              <a:defRPr sz="2000"/>
            </a:lvl6pPr>
            <a:lvl7pPr indent="-3238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500"/>
              <a:buChar char="►"/>
              <a:defRPr sz="2000"/>
            </a:lvl7pPr>
            <a:lvl8pPr indent="-3238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500"/>
              <a:buChar char="►"/>
              <a:defRPr sz="2000"/>
            </a:lvl8pPr>
            <a:lvl9pPr indent="-323850" lvl="8" marL="411480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ts val="1500"/>
              <a:buChar char="►"/>
              <a:defRPr sz="2000"/>
            </a:lvl9pPr>
          </a:lstStyle>
          <a:p/>
        </p:txBody>
      </p:sp>
      <p:sp>
        <p:nvSpPr>
          <p:cNvPr id="53" name="Google Shape;53;p10"/>
          <p:cNvSpPr txBox="1"/>
          <p:nvPr>
            <p:ph idx="2" type="body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75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675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675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675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675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675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360"/>
              </a:spcBef>
              <a:spcAft>
                <a:spcPts val="360"/>
              </a:spcAft>
              <a:buSzPts val="675"/>
              <a:buNone/>
              <a:defRPr sz="900"/>
            </a:lvl9pPr>
          </a:lstStyle>
          <a:p/>
        </p:txBody>
      </p:sp>
      <p:sp>
        <p:nvSpPr>
          <p:cNvPr id="54" name="Google Shape;54;p10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/>
          <p:nvPr>
            <p:ph idx="2" type="pic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9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75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675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675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675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675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675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360"/>
              </a:spcBef>
              <a:spcAft>
                <a:spcPts val="360"/>
              </a:spcAft>
              <a:buSzPts val="675"/>
              <a:buNone/>
              <a:defRPr sz="900"/>
            </a:lvl9pPr>
          </a:lstStyle>
          <a:p/>
        </p:txBody>
      </p:sp>
      <p:sp>
        <p:nvSpPr>
          <p:cNvPr id="60" name="Google Shape;60;p11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832225" y="373063"/>
            <a:ext cx="6243638" cy="8905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lvl="1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lvl="2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lvl="3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lvl="4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lvl="5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lvl="6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lvl="7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lvl="8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11188" y="1404938"/>
            <a:ext cx="9464675" cy="53990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7200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500" u="none" cap="none" strike="noStrike">
                <a:solidFill>
                  <a:schemeClr val="dk2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3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-280987" lvl="3" marL="18288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825"/>
              <a:buFont typeface="Inter"/>
              <a:buChar char="►"/>
              <a:defRPr b="0" i="0" sz="11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-280987" lvl="4" marL="22860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825"/>
              <a:buFont typeface="Inter"/>
              <a:buChar char="►"/>
              <a:defRPr b="0" i="0" sz="11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-280987" lvl="5" marL="27432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825"/>
              <a:buFont typeface="Inter"/>
              <a:buChar char="►"/>
              <a:defRPr b="0" i="0" sz="11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-280987" lvl="6" marL="32004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825"/>
              <a:buFont typeface="Inter"/>
              <a:buChar char="►"/>
              <a:defRPr b="0" i="0" sz="11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-280987" lvl="7" marL="36576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825"/>
              <a:buFont typeface="Inter"/>
              <a:buChar char="►"/>
              <a:defRPr b="0" i="0" sz="11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-280987" lvl="8" marL="4114800" marR="0" rtl="0" algn="l">
              <a:lnSpc>
                <a:spcPct val="100000"/>
              </a:lnSpc>
              <a:spcBef>
                <a:spcPts val="440"/>
              </a:spcBef>
              <a:spcAft>
                <a:spcPts val="440"/>
              </a:spcAft>
              <a:buClr>
                <a:schemeClr val="dk1"/>
              </a:buClr>
              <a:buSzPts val="825"/>
              <a:buFont typeface="Inter"/>
              <a:buChar char="►"/>
              <a:defRPr b="0" i="0" sz="11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1" type="ftr"/>
          </p:nvPr>
        </p:nvSpPr>
        <p:spPr>
          <a:xfrm>
            <a:off x="3833813" y="7065963"/>
            <a:ext cx="5437187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1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9402763" y="7065963"/>
            <a:ext cx="673100" cy="106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E82"/>
              </a:buClr>
              <a:buSzPts val="700"/>
              <a:buFont typeface="Inter"/>
              <a:buNone/>
              <a:defRPr b="0" i="0" sz="7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"/>
          <p:cNvSpPr/>
          <p:nvPr/>
        </p:nvSpPr>
        <p:spPr>
          <a:xfrm>
            <a:off x="442912" y="580231"/>
            <a:ext cx="9932987" cy="1353343"/>
          </a:xfrm>
          <a:prstGeom prst="rect">
            <a:avLst/>
          </a:prstGeom>
          <a:solidFill>
            <a:srgbClr val="0493C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478188" y="2238373"/>
            <a:ext cx="3268710" cy="19082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78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elit.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elit.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1459575" y="716325"/>
            <a:ext cx="3200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Full name</a:t>
            </a:r>
            <a:endParaRPr b="1" i="0" sz="1200" u="none" cap="none" strike="noStrike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Position</a:t>
            </a:r>
            <a:r>
              <a:rPr b="1" i="0" lang="en-US" sz="1200" u="none" cap="none" strike="noStrike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 (EU Based)</a:t>
            </a:r>
            <a:endParaRPr b="1" i="0" sz="1200" u="none" cap="none" strike="noStrike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br>
              <a:rPr b="1" i="0" lang="en-US" sz="12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</a:br>
            <a:endParaRPr b="1" i="0" sz="1200" u="none" cap="none" strike="noStrike">
              <a:solidFill>
                <a:srgbClr val="000000"/>
              </a:solidFill>
              <a:latin typeface="Inter Light"/>
              <a:ea typeface="Inter Light"/>
              <a:cs typeface="Inter Light"/>
              <a:sym typeface="Inter Light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478188" y="1966912"/>
            <a:ext cx="3041650" cy="1984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75"/>
              <a:buFont typeface="Arimo"/>
              <a:buNone/>
            </a:pPr>
            <a:r>
              <a:rPr b="1" i="0" lang="en-US" sz="13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rPr>
              <a:t>Background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3932566" y="1966912"/>
            <a:ext cx="3040062" cy="1984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75"/>
              <a:buFont typeface="Arimo"/>
              <a:buNone/>
            </a:pPr>
            <a:r>
              <a:rPr b="1" i="0" lang="en-US" sz="13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rPr>
              <a:t>Professional experience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478188" y="4969576"/>
            <a:ext cx="3041650" cy="1984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75"/>
              <a:buFont typeface="Arimo"/>
              <a:buNone/>
            </a:pPr>
            <a:r>
              <a:rPr b="1" i="0" lang="en-US" sz="13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rPr>
              <a:t>Skills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"/>
          <p:cNvSpPr/>
          <p:nvPr/>
        </p:nvSpPr>
        <p:spPr>
          <a:xfrm>
            <a:off x="442912" y="6373049"/>
            <a:ext cx="3257226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38300" lvl="1" marL="1764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3" name="Google Shape;83;p1"/>
          <p:cNvSpPr/>
          <p:nvPr/>
        </p:nvSpPr>
        <p:spPr>
          <a:xfrm>
            <a:off x="3932566" y="2238374"/>
            <a:ext cx="3200141" cy="51236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1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Company – Position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Project: 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May 2020 – Present ( 2+ years )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Responsibilities: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elit.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Company – Position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Project: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Apr  2019 – May 2020 ( 1+  years )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Responsibilities: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</a:t>
            </a: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;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elit.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383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Company – Position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Project: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Dec 2015 – Apr  2019 ( 3 years 4 months )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Responsibilities: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28575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7318375" y="2107272"/>
            <a:ext cx="3200100" cy="29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1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Company – Position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Project: 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Responsibilities: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Oct 2013 – Nov  2015 ( 2 years 1 month )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Company – Position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Project: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Mar 2014 – July  2014 ( 5 months )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Responsibilities: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446756" y="5252339"/>
            <a:ext cx="3268710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77800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</a:t>
            </a:r>
            <a:endParaRPr b="0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ipsum:</a:t>
            </a:r>
            <a:r>
              <a:rPr b="0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 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-177800" lvl="0" marL="177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</a:t>
            </a:r>
            <a:endParaRPr b="0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8258500" y="811238"/>
            <a:ext cx="1968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codertal</a:t>
            </a:r>
            <a:endParaRPr b="1" i="0" sz="36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9525" y="888426"/>
            <a:ext cx="68580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4921275" y="785675"/>
            <a:ext cx="2397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Phone:  </a:t>
            </a:r>
            <a:endParaRPr b="1" i="0" sz="1200" u="none" cap="none" strike="noStrike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Email:</a:t>
            </a:r>
            <a:br>
              <a:rPr b="1" i="0" lang="en-US" sz="12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</a:br>
            <a:endParaRPr b="1" i="0" sz="1200" u="none" cap="none" strike="noStrike">
              <a:solidFill>
                <a:srgbClr val="000000"/>
              </a:solidFill>
              <a:latin typeface="Inter Light"/>
              <a:ea typeface="Inter Light"/>
              <a:cs typeface="Inter Light"/>
              <a:sym typeface="Inter Light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7318266" y="4969662"/>
            <a:ext cx="3040200" cy="1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75"/>
              <a:buFont typeface="Arimo"/>
              <a:buNone/>
            </a:pPr>
            <a:r>
              <a:rPr b="1" i="0" lang="en-US" sz="1300" u="none" cap="none" strike="noStrike">
                <a:solidFill>
                  <a:schemeClr val="accent1"/>
                </a:solidFill>
                <a:latin typeface="Inter"/>
                <a:ea typeface="Inter"/>
                <a:cs typeface="Inter"/>
                <a:sym typeface="Inter"/>
              </a:rPr>
              <a:t>Education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7349800" y="5252350"/>
            <a:ext cx="3200100" cy="16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1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University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Specialization: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Level: Master 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Oct 2009 – Jun  2010 ( 1 year )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University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Specialization: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Level: Bachelor </a:t>
            </a:r>
            <a:endParaRPr b="1" i="0" sz="800" u="none" cap="none" strike="noStrike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1" marL="0" marR="0" rtl="0" algn="just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Oct 2005 – Jun  2009 ( 4 years )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6400" lvl="1" marL="176400" marR="0" rtl="0" algn="just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Inter Light"/>
              <a:buChar char="►"/>
            </a:pPr>
            <a:r>
              <a:rPr b="1" i="0" lang="en-US" sz="800" u="none" cap="none" strike="noStrike">
                <a:solidFill>
                  <a:schemeClr val="dk1"/>
                </a:solidFill>
                <a:latin typeface="Inter Light"/>
                <a:ea typeface="Inter Light"/>
                <a:cs typeface="Inter Light"/>
                <a:sym typeface="Inter Light"/>
              </a:rPr>
              <a:t>Lorem ipsum dolor sit amet, consectetur adipiscing elit;</a:t>
            </a:r>
            <a:endParaRPr b="1" i="0" sz="800" u="none" cap="none" strike="noStrike">
              <a:solidFill>
                <a:schemeClr val="dk1"/>
              </a:solidFill>
              <a:latin typeface="Inter Light"/>
              <a:ea typeface="Inter Light"/>
              <a:cs typeface="Inter Light"/>
              <a:sym typeface="Inter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roposal Template for PP and Loadset">
  <a:themeElements>
    <a:clrScheme name="Proposal Template for PP and Loadset 1">
      <a:dk1>
        <a:srgbClr val="000000"/>
      </a:dk1>
      <a:lt1>
        <a:srgbClr val="FFFFFF"/>
      </a:lt1>
      <a:dk2>
        <a:srgbClr val="000000"/>
      </a:dk2>
      <a:lt2>
        <a:srgbClr val="F2F2F2"/>
      </a:lt2>
      <a:accent1>
        <a:srgbClr val="7F7E82"/>
      </a:accent1>
      <a:accent2>
        <a:srgbClr val="FFE600"/>
      </a:accent2>
      <a:accent3>
        <a:srgbClr val="FFFFFF"/>
      </a:accent3>
      <a:accent4>
        <a:srgbClr val="000000"/>
      </a:accent4>
      <a:accent5>
        <a:srgbClr val="C0C0C1"/>
      </a:accent5>
      <a:accent6>
        <a:srgbClr val="E7D000"/>
      </a:accent6>
      <a:hlink>
        <a:srgbClr val="A5A4A7"/>
      </a:hlink>
      <a:folHlink>
        <a:srgbClr val="CCCB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2004-06-10T11:54:09Z</dcterms:created>
  <dc:creator>Delia Setiawan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0x0101007955C87B2BB16445AFB43AF3DF32E735</vt:lpwstr>
  </property>
  <property fmtid="{D5CDD505-2E9C-101B-9397-08002B2CF9AE}" pid="3" name="_dlc_DocIdItemGuid">
    <vt:lpwstr>43e826b4-5aff-4179-8155-20b7653e528c</vt:lpwstr>
  </property>
  <property fmtid="{D5CDD505-2E9C-101B-9397-08002B2CF9AE}" pid="4" name="EYContentType">
    <vt:lpwstr>1;#CV|d9e8f3fc-dc7d-453d-9df1-1e9e3502f833</vt:lpwstr>
  </property>
  <property fmtid="{D5CDD505-2E9C-101B-9397-08002B2CF9AE}" pid="5" name="Sector">
    <vt:lpwstr>96;#Power and Utilities|441501a3-8b68-4539-930a-0f23259a219b;#96;#Power and Utilities|441501a3-8b68-4539-930a-0f23259a219b</vt:lpwstr>
  </property>
  <property fmtid="{D5CDD505-2E9C-101B-9397-08002B2CF9AE}" pid="6" name="GeographicApplicability">
    <vt:lpwstr>923;#Dublin|07606f35-475a-4077-8299-3b3dd26b39dd;#923;#Dublin|07606f35-475a-4077-8299-3b3dd26b39dd</vt:lpwstr>
  </property>
  <property fmtid="{D5CDD505-2E9C-101B-9397-08002B2CF9AE}" pid="7" name="ContentLanguage">
    <vt:lpwstr>6;#English|556a818d-2fa5-4ece-a7c0-2ca1d2dc5c77;#6;#English|556a818d-2fa5-4ece-a7c0-2ca1d2dc5c77</vt:lpwstr>
  </property>
  <property fmtid="{D5CDD505-2E9C-101B-9397-08002B2CF9AE}" pid="8" name="ServiceLineFunction">
    <vt:lpwstr>11;#Advisory|05f56918-abb4-4fc6-b748-1264d80bab20;#11;#Advisory|05f56918-abb4-4fc6-b748-1264d80bab20</vt:lpwstr>
  </property>
</Properties>
</file>